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60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5A2E"/>
    <a:srgbClr val="F27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089"/>
    <p:restoredTop sz="94726"/>
  </p:normalViewPr>
  <p:slideViewPr>
    <p:cSldViewPr snapToGrid="0">
      <p:cViewPr varScale="1">
        <p:scale>
          <a:sx n="59" d="100"/>
          <a:sy n="59" d="100"/>
        </p:scale>
        <p:origin x="4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ph Halliday" userId="e10e8752-c705-46aa-bcf9-5cf029106a2c" providerId="ADAL" clId="{59B210B1-DBBB-543F-AE70-AC854E5D8B12}"/>
    <pc:docChg chg="custSel addSld modSld sldOrd">
      <pc:chgData name="Joseph Halliday" userId="e10e8752-c705-46aa-bcf9-5cf029106a2c" providerId="ADAL" clId="{59B210B1-DBBB-543F-AE70-AC854E5D8B12}" dt="2026-07-14T14:38:21.370" v="15" actId="14826"/>
      <pc:docMkLst>
        <pc:docMk/>
      </pc:docMkLst>
      <pc:sldChg chg="modSp">
        <pc:chgData name="Joseph Halliday" userId="e10e8752-c705-46aa-bcf9-5cf029106a2c" providerId="ADAL" clId="{59B210B1-DBBB-543F-AE70-AC854E5D8B12}" dt="2026-07-14T14:37:03.048" v="0" actId="14826"/>
        <pc:sldMkLst>
          <pc:docMk/>
          <pc:sldMk cId="2566605127" sldId="256"/>
        </pc:sldMkLst>
        <pc:picChg chg="mod">
          <ac:chgData name="Joseph Halliday" userId="e10e8752-c705-46aa-bcf9-5cf029106a2c" providerId="ADAL" clId="{59B210B1-DBBB-543F-AE70-AC854E5D8B12}" dt="2026-07-14T14:37:03.048" v="0" actId="14826"/>
          <ac:picMkLst>
            <pc:docMk/>
            <pc:sldMk cId="2566605127" sldId="256"/>
            <ac:picMk id="5" creationId="{C46E81A1-DD79-FD55-8AF6-6B1BFFDE9D8F}"/>
          </ac:picMkLst>
        </pc:picChg>
      </pc:sldChg>
      <pc:sldChg chg="modSp">
        <pc:chgData name="Joseph Halliday" userId="e10e8752-c705-46aa-bcf9-5cf029106a2c" providerId="ADAL" clId="{59B210B1-DBBB-543F-AE70-AC854E5D8B12}" dt="2026-07-14T14:37:11.206" v="1" actId="14826"/>
        <pc:sldMkLst>
          <pc:docMk/>
          <pc:sldMk cId="3323163335" sldId="257"/>
        </pc:sldMkLst>
        <pc:picChg chg="mod">
          <ac:chgData name="Joseph Halliday" userId="e10e8752-c705-46aa-bcf9-5cf029106a2c" providerId="ADAL" clId="{59B210B1-DBBB-543F-AE70-AC854E5D8B12}" dt="2026-07-14T14:37:11.206" v="1" actId="14826"/>
          <ac:picMkLst>
            <pc:docMk/>
            <pc:sldMk cId="3323163335" sldId="257"/>
            <ac:picMk id="5" creationId="{C46E81A1-DD79-FD55-8AF6-6B1BFFDE9D8F}"/>
          </ac:picMkLst>
        </pc:picChg>
      </pc:sldChg>
      <pc:sldChg chg="addSp delSp modSp mod">
        <pc:chgData name="Joseph Halliday" userId="e10e8752-c705-46aa-bcf9-5cf029106a2c" providerId="ADAL" clId="{59B210B1-DBBB-543F-AE70-AC854E5D8B12}" dt="2026-07-14T14:37:39.939" v="7" actId="14826"/>
        <pc:sldMkLst>
          <pc:docMk/>
          <pc:sldMk cId="921892739" sldId="258"/>
        </pc:sldMkLst>
        <pc:spChg chg="mod">
          <ac:chgData name="Joseph Halliday" userId="e10e8752-c705-46aa-bcf9-5cf029106a2c" providerId="ADAL" clId="{59B210B1-DBBB-543F-AE70-AC854E5D8B12}" dt="2026-07-14T14:37:18.592" v="2" actId="207"/>
          <ac:spMkLst>
            <pc:docMk/>
            <pc:sldMk cId="921892739" sldId="258"/>
            <ac:spMk id="2" creationId="{B4F1948F-4723-C9F0-5340-910F19717170}"/>
          </ac:spMkLst>
        </pc:spChg>
        <pc:picChg chg="mod">
          <ac:chgData name="Joseph Halliday" userId="e10e8752-c705-46aa-bcf9-5cf029106a2c" providerId="ADAL" clId="{59B210B1-DBBB-543F-AE70-AC854E5D8B12}" dt="2026-07-14T14:37:39.939" v="7" actId="14826"/>
          <ac:picMkLst>
            <pc:docMk/>
            <pc:sldMk cId="921892739" sldId="258"/>
            <ac:picMk id="5" creationId="{C46E81A1-DD79-FD55-8AF6-6B1BFFDE9D8F}"/>
          </ac:picMkLst>
        </pc:picChg>
      </pc:sldChg>
      <pc:sldChg chg="addSp delSp modSp mod">
        <pc:chgData name="Joseph Halliday" userId="e10e8752-c705-46aa-bcf9-5cf029106a2c" providerId="ADAL" clId="{59B210B1-DBBB-543F-AE70-AC854E5D8B12}" dt="2026-07-14T14:37:59.057" v="11" actId="14826"/>
        <pc:sldMkLst>
          <pc:docMk/>
          <pc:sldMk cId="1416196628" sldId="259"/>
        </pc:sldMkLst>
        <pc:spChg chg="mod">
          <ac:chgData name="Joseph Halliday" userId="e10e8752-c705-46aa-bcf9-5cf029106a2c" providerId="ADAL" clId="{59B210B1-DBBB-543F-AE70-AC854E5D8B12}" dt="2026-07-14T14:37:45.667" v="8" actId="207"/>
          <ac:spMkLst>
            <pc:docMk/>
            <pc:sldMk cId="1416196628" sldId="259"/>
            <ac:spMk id="2" creationId="{B4F1948F-4723-C9F0-5340-910F19717170}"/>
          </ac:spMkLst>
        </pc:spChg>
        <pc:picChg chg="mod">
          <ac:chgData name="Joseph Halliday" userId="e10e8752-c705-46aa-bcf9-5cf029106a2c" providerId="ADAL" clId="{59B210B1-DBBB-543F-AE70-AC854E5D8B12}" dt="2026-07-14T14:37:59.057" v="11" actId="14826"/>
          <ac:picMkLst>
            <pc:docMk/>
            <pc:sldMk cId="1416196628" sldId="259"/>
            <ac:picMk id="5" creationId="{C46E81A1-DD79-FD55-8AF6-6B1BFFDE9D8F}"/>
          </ac:picMkLst>
        </pc:picChg>
      </pc:sldChg>
      <pc:sldChg chg="modSp add ord">
        <pc:chgData name="Joseph Halliday" userId="e10e8752-c705-46aa-bcf9-5cf029106a2c" providerId="ADAL" clId="{59B210B1-DBBB-543F-AE70-AC854E5D8B12}" dt="2026-07-14T14:38:13.797" v="14" actId="14826"/>
        <pc:sldMkLst>
          <pc:docMk/>
          <pc:sldMk cId="989586973" sldId="260"/>
        </pc:sldMkLst>
        <pc:picChg chg="mod">
          <ac:chgData name="Joseph Halliday" userId="e10e8752-c705-46aa-bcf9-5cf029106a2c" providerId="ADAL" clId="{59B210B1-DBBB-543F-AE70-AC854E5D8B12}" dt="2026-07-14T14:38:13.797" v="14" actId="14826"/>
          <ac:picMkLst>
            <pc:docMk/>
            <pc:sldMk cId="989586973" sldId="260"/>
            <ac:picMk id="5" creationId="{3796D5FB-B658-A16E-118A-436FE851F2E8}"/>
          </ac:picMkLst>
        </pc:picChg>
      </pc:sldChg>
      <pc:sldChg chg="modSp add replId">
        <pc:chgData name="Joseph Halliday" userId="e10e8752-c705-46aa-bcf9-5cf029106a2c" providerId="ADAL" clId="{59B210B1-DBBB-543F-AE70-AC854E5D8B12}" dt="2026-07-14T14:38:21.370" v="15" actId="14826"/>
        <pc:sldMkLst>
          <pc:docMk/>
          <pc:sldMk cId="1764748071" sldId="261"/>
        </pc:sldMkLst>
        <pc:picChg chg="mod">
          <ac:chgData name="Joseph Halliday" userId="e10e8752-c705-46aa-bcf9-5cf029106a2c" providerId="ADAL" clId="{59B210B1-DBBB-543F-AE70-AC854E5D8B12}" dt="2026-07-14T14:38:21.370" v="15" actId="14826"/>
          <ac:picMkLst>
            <pc:docMk/>
            <pc:sldMk cId="1764748071" sldId="261"/>
            <ac:picMk id="5" creationId="{9802DD86-9AD9-1ADE-6CAE-AA16D2A41573}"/>
          </ac:picMkLst>
        </pc:picChg>
      </pc:sldChg>
    </pc:docChg>
  </pc:docChgLst>
  <pc:docChgLst>
    <pc:chgData name="Saffron Jenkinson" userId="ab5e0000-03be-4825-87b2-67cd8f68fc7c" providerId="ADAL" clId="{38B67F05-4DBC-4997-B83D-18261DA5CD39}"/>
    <pc:docChg chg="addSld modSld">
      <pc:chgData name="Saffron Jenkinson" userId="ab5e0000-03be-4825-87b2-67cd8f68fc7c" providerId="ADAL" clId="{38B67F05-4DBC-4997-B83D-18261DA5CD39}" dt="2026-07-28T11:40:29.418" v="133" actId="1076"/>
      <pc:docMkLst>
        <pc:docMk/>
      </pc:docMkLst>
      <pc:sldChg chg="modSp mod">
        <pc:chgData name="Saffron Jenkinson" userId="ab5e0000-03be-4825-87b2-67cd8f68fc7c" providerId="ADAL" clId="{38B67F05-4DBC-4997-B83D-18261DA5CD39}" dt="2026-07-28T11:40:29.418" v="133" actId="1076"/>
        <pc:sldMkLst>
          <pc:docMk/>
          <pc:sldMk cId="921892739" sldId="258"/>
        </pc:sldMkLst>
        <pc:spChg chg="mod">
          <ac:chgData name="Saffron Jenkinson" userId="ab5e0000-03be-4825-87b2-67cd8f68fc7c" providerId="ADAL" clId="{38B67F05-4DBC-4997-B83D-18261DA5CD39}" dt="2026-07-28T11:40:29.418" v="133" actId="1076"/>
          <ac:spMkLst>
            <pc:docMk/>
            <pc:sldMk cId="921892739" sldId="258"/>
            <ac:spMk id="2" creationId="{B4F1948F-4723-C9F0-5340-910F19717170}"/>
          </ac:spMkLst>
        </pc:spChg>
      </pc:sldChg>
      <pc:sldChg chg="add">
        <pc:chgData name="Saffron Jenkinson" userId="ab5e0000-03be-4825-87b2-67cd8f68fc7c" providerId="ADAL" clId="{38B67F05-4DBC-4997-B83D-18261DA5CD39}" dt="2026-07-16T10:44:32.301" v="0" actId="2890"/>
        <pc:sldMkLst>
          <pc:docMk/>
          <pc:sldMk cId="473337672" sldId="2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407EF-A2E0-698E-D4CF-BA4CC34248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D106BD-18C0-8202-3D67-C6DC275F6D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FD1FD-9612-7603-1E08-4C2432092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FAB43-E8F0-513D-6867-4C9C57581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CED7E-C324-27D4-0D79-9177D36A1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59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9C67E-3426-A2A4-A049-A3A238C7C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018ED6-3053-1B22-675D-4BD50855F4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61359-56CF-BE6F-C91C-149122068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E6290-7CB0-B6F5-2E1C-1B88E8FAB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1CC2A-B9C7-152B-881B-BA9329079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465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CA29F7-B4BF-86B5-74F7-219F2A913B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3488BC-5312-70A6-53B7-F0DBC4E9B4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DD158-72E9-D20A-0815-7DBA7218C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AF5B3-3E8B-88BE-5D85-76E57B6D2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97FF1-5975-B5F1-5572-67C7B7AE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253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FB3A9-BDAF-A3D9-5DFA-D6C66A6FE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BF46C-B45E-E174-4E71-D336C0661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9D8AF-8487-04F2-6E9D-1242A3DF9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4A963-E5A2-06DB-2AC9-28FAD0886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0F5A3-2288-DBD7-A1FB-C95646502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377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38D4D-13CD-2EBF-7ABE-02BD2189A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538AF-F91E-D95A-494E-B7F75B33C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D0C39-C40E-CEDF-179E-0A74C09FE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1BBD3-3B30-4F3A-F938-C20A92FD2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574D5-05DC-F3D6-4944-F35ED1250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3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74D3A-2997-6B17-7C4D-0000008A5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0A927-7702-4CDF-AA94-7892B1A16E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CACAF4-5B16-2AB2-F3F2-2054D15E4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B52704-9F28-6E89-64C0-A4DC9D2D2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572AE-3B82-D0D4-37E9-83FD5986B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FC4340-0676-21F2-2F20-09C145502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005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F2D89-942A-B0D7-2854-01E3C93D4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D1FF93-EB78-8880-EA2E-0C3097D1B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D44456-4FAA-AF01-DB98-B5E33E7317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86DC8F-1427-299E-8FB5-1D329AD182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943357-4956-765B-E532-1AAE34F42F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C98496-481F-37DF-8997-718B3E8F9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87EF45-DDF0-BC27-148D-8C9ADD2E4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14A926-5AEE-1536-DA44-6A25C58AB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212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CFD70-D683-16FE-54FA-874BC8357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223C00-B3B9-3BB4-5EC3-859970AC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B9EB62-C492-AF13-10E7-C6378BA66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CA08FE-A2C3-C10F-6A4B-099D4CF49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80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909E61-5637-B271-A82A-8138D4E8A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54BAB0-F4CF-AC88-F0FE-74EDFEADA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B27272-82D3-8E27-E244-1D50CD3E2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461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D1876-0425-0355-0B5B-DDE77477C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AF818-B7E8-B110-ABF4-77EBEBBA4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1F8E23-AA8A-DFD0-B877-192769417A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F08F21-8B5C-4222-F1DF-A87811068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BFB4F4-523C-B736-61E0-CE920EA62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581611-DD29-A90A-B083-F4FC80B7D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73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E43CA-6855-772F-59CE-D6868AB50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FE86D8-304C-A43F-4D6E-B1C9F7ED55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60970-2A50-E5E8-A9AE-64DF428955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140598-1BDA-1E0A-49DD-23950AF0B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127C8-0535-8F43-A60A-8282E8A8B9CD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4618A2-6DDB-C58E-7466-398041DE0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71931E-0A41-AA06-239A-CF5260B9C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A079-D486-3F44-B50F-C90FBD6D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731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6CF056-E473-1CCF-1139-9660CD1F4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66D879-9127-2636-CC3F-6FB2BB65D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AC16E-DDCB-3937-E3E0-F1D88F8F6D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Trebuchet MS" panose="020B0703020202090204" pitchFamily="34" charset="0"/>
              </a:defRPr>
            </a:lvl1pPr>
          </a:lstStyle>
          <a:p>
            <a:fld id="{FF9127C8-0535-8F43-A60A-8282E8A8B9CD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DE3494-A144-F1EB-DD88-02563173F3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Trebuchet MS" panose="020B070302020209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57CB6-1E19-3452-5DBB-FB4CD57596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Trebuchet MS" panose="020B0703020202090204" pitchFamily="34" charset="0"/>
              </a:defRPr>
            </a:lvl1pPr>
          </a:lstStyle>
          <a:p>
            <a:fld id="{76C1A079-D486-3F44-B50F-C90FBD6DD6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18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rebuchet MS" panose="020B070302020209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6E81A1-DD79-FD55-8AF6-6B1BFFDE9D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t="9" b="9"/>
          <a:stretch/>
        </p:blipFill>
        <p:spPr>
          <a:xfrm>
            <a:off x="0" y="1271"/>
            <a:ext cx="12192020" cy="685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605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6E81A1-DD79-FD55-8AF6-6B1BFFDE9D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t="9" b="9"/>
          <a:stretch/>
        </p:blipFill>
        <p:spPr>
          <a:xfrm>
            <a:off x="0" y="1271"/>
            <a:ext cx="12192020" cy="68567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138406-60B7-D65C-FF72-29822FC4EE97}"/>
              </a:ext>
            </a:extLst>
          </p:cNvPr>
          <p:cNvSpPr txBox="1"/>
          <p:nvPr/>
        </p:nvSpPr>
        <p:spPr>
          <a:xfrm>
            <a:off x="0" y="2875003"/>
            <a:ext cx="1219200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323163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6E81A1-DD79-FD55-8AF6-6B1BFFDE9D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t="9" b="9"/>
          <a:stretch/>
        </p:blipFill>
        <p:spPr>
          <a:xfrm>
            <a:off x="0" y="1271"/>
            <a:ext cx="12192020" cy="68567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F1948F-4723-C9F0-5340-910F19717170}"/>
              </a:ext>
            </a:extLst>
          </p:cNvPr>
          <p:cNvSpPr txBox="1"/>
          <p:nvPr/>
        </p:nvSpPr>
        <p:spPr>
          <a:xfrm>
            <a:off x="620486" y="973095"/>
            <a:ext cx="10951028" cy="317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4000" b="1" dirty="0">
                <a:solidFill>
                  <a:srgbClr val="045A2E"/>
                </a:solidFill>
              </a:rPr>
              <a:t>In the act of giving, take this opportunity to prayerfully reflect on these questions: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045A2E"/>
                </a:solidFill>
              </a:rPr>
              <a:t>What do you want to see God do in your community?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045A2E"/>
                </a:solidFill>
              </a:rPr>
              <a:t>How can you partner with God to achieve this?</a:t>
            </a:r>
            <a:endParaRPr lang="en-US" sz="4000" dirty="0">
              <a:solidFill>
                <a:srgbClr val="045A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892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F99A3-0B69-27CF-7FA8-97C1106C9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4E8F79-0B42-4D54-5792-10D5F80950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t="9" b="9"/>
          <a:stretch/>
        </p:blipFill>
        <p:spPr>
          <a:xfrm>
            <a:off x="0" y="1271"/>
            <a:ext cx="12192020" cy="68567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1C43FF-959D-2591-0DB9-6AB2A278B6FB}"/>
              </a:ext>
            </a:extLst>
          </p:cNvPr>
          <p:cNvSpPr txBox="1"/>
          <p:nvPr/>
        </p:nvSpPr>
        <p:spPr>
          <a:xfrm>
            <a:off x="0" y="2875003"/>
            <a:ext cx="1219200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600" b="1" dirty="0">
                <a:solidFill>
                  <a:srgbClr val="045A2E"/>
                </a:solidFill>
              </a:rPr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473337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CCD48-7672-9B8B-F139-430904F7E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96D5FB-B658-A16E-118A-436FE851F2E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t="9" b="9"/>
          <a:stretch/>
        </p:blipFill>
        <p:spPr>
          <a:xfrm>
            <a:off x="0" y="1271"/>
            <a:ext cx="12192020" cy="68567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5D9417-F39C-0D07-22CC-8EC6353B216E}"/>
              </a:ext>
            </a:extLst>
          </p:cNvPr>
          <p:cNvSpPr txBox="1"/>
          <p:nvPr/>
        </p:nvSpPr>
        <p:spPr>
          <a:xfrm>
            <a:off x="0" y="2875003"/>
            <a:ext cx="1219200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600" b="1" dirty="0">
                <a:solidFill>
                  <a:srgbClr val="045A2E"/>
                </a:solidFill>
              </a:rPr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989586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6E81A1-DD79-FD55-8AF6-6B1BFFDE9D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t="9" b="9"/>
          <a:stretch/>
        </p:blipFill>
        <p:spPr>
          <a:xfrm>
            <a:off x="0" y="1271"/>
            <a:ext cx="12192020" cy="68567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F1948F-4723-C9F0-5340-910F19717170}"/>
              </a:ext>
            </a:extLst>
          </p:cNvPr>
          <p:cNvSpPr txBox="1"/>
          <p:nvPr/>
        </p:nvSpPr>
        <p:spPr>
          <a:xfrm>
            <a:off x="819807" y="487678"/>
            <a:ext cx="10552386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600" b="1" dirty="0">
                <a:solidFill>
                  <a:srgbClr val="045A2E"/>
                </a:solidFill>
              </a:rPr>
              <a:t>Title goes here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70B7ED-E549-26FE-A98E-E454329588F7}"/>
              </a:ext>
            </a:extLst>
          </p:cNvPr>
          <p:cNvSpPr txBox="1"/>
          <p:nvPr/>
        </p:nvSpPr>
        <p:spPr>
          <a:xfrm>
            <a:off x="819807" y="1915934"/>
            <a:ext cx="1055238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dirty="0"/>
              <a:t>Content goes here</a:t>
            </a:r>
          </a:p>
        </p:txBody>
      </p:sp>
    </p:spTree>
    <p:extLst>
      <p:ext uri="{BB962C8B-B14F-4D97-AF65-F5344CB8AC3E}">
        <p14:creationId xmlns:p14="http://schemas.microsoft.com/office/powerpoint/2010/main" val="1416196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AA5E5-5821-3F57-C43F-9D78143EA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02DD86-9AD9-1ADE-6CAE-AA16D2A4157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t="9" b="9"/>
          <a:stretch/>
        </p:blipFill>
        <p:spPr>
          <a:xfrm>
            <a:off x="0" y="1271"/>
            <a:ext cx="12192020" cy="68567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78E676-3E4D-FCC0-3FDD-BFF18EC35232}"/>
              </a:ext>
            </a:extLst>
          </p:cNvPr>
          <p:cNvSpPr txBox="1"/>
          <p:nvPr/>
        </p:nvSpPr>
        <p:spPr>
          <a:xfrm>
            <a:off x="819807" y="487678"/>
            <a:ext cx="10552386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600" b="1" dirty="0">
                <a:solidFill>
                  <a:srgbClr val="045A2E"/>
                </a:solidFill>
              </a:rPr>
              <a:t>Title goes here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A340B2-F7DD-9200-EADC-82744DE0817F}"/>
              </a:ext>
            </a:extLst>
          </p:cNvPr>
          <p:cNvSpPr txBox="1"/>
          <p:nvPr/>
        </p:nvSpPr>
        <p:spPr>
          <a:xfrm>
            <a:off x="819807" y="1915934"/>
            <a:ext cx="1055238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dirty="0"/>
              <a:t>Content goes here</a:t>
            </a:r>
          </a:p>
        </p:txBody>
      </p:sp>
    </p:spTree>
    <p:extLst>
      <p:ext uri="{BB962C8B-B14F-4D97-AF65-F5344CB8AC3E}">
        <p14:creationId xmlns:p14="http://schemas.microsoft.com/office/powerpoint/2010/main" val="1764748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59</Words>
  <Application>Microsoft Office PowerPoint</Application>
  <PresentationFormat>Widescreen</PresentationFormat>
  <Paragraphs>10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Joseph Halliday</dc:creator>
  <cp:lastModifiedBy>Saffron Jenkinson</cp:lastModifiedBy>
  <cp:revision>1</cp:revision>
  <dcterms:created xsi:type="dcterms:W3CDTF">2024-07-09T13:31:43Z</dcterms:created>
  <dcterms:modified xsi:type="dcterms:W3CDTF">2026-07-28T11:40:33Z</dcterms:modified>
</cp:coreProperties>
</file>