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62" r:id="rId5"/>
    <p:sldId id="260" r:id="rId6"/>
    <p:sldId id="259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5A2E"/>
    <a:srgbClr val="F276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26"/>
  </p:normalViewPr>
  <p:slideViewPr>
    <p:cSldViewPr snapToGrid="0">
      <p:cViewPr varScale="1">
        <p:scale>
          <a:sx n="59" d="100"/>
          <a:sy n="59" d="100"/>
        </p:scale>
        <p:origin x="15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seph Halliday" userId="e10e8752-c705-46aa-bcf9-5cf029106a2c" providerId="ADAL" clId="{59B210B1-DBBB-543F-AE70-AC854E5D8B12}"/>
    <pc:docChg chg="addSld modSld">
      <pc:chgData name="Joseph Halliday" userId="e10e8752-c705-46aa-bcf9-5cf029106a2c" providerId="ADAL" clId="{59B210B1-DBBB-543F-AE70-AC854E5D8B12}" dt="2026-07-14T14:33:33.081" v="11" actId="207"/>
      <pc:docMkLst>
        <pc:docMk/>
      </pc:docMkLst>
      <pc:sldChg chg="modSp">
        <pc:chgData name="Joseph Halliday" userId="e10e8752-c705-46aa-bcf9-5cf029106a2c" providerId="ADAL" clId="{59B210B1-DBBB-543F-AE70-AC854E5D8B12}" dt="2026-07-14T14:24:36.373" v="0" actId="14826"/>
        <pc:sldMkLst>
          <pc:docMk/>
          <pc:sldMk cId="2566605127" sldId="256"/>
        </pc:sldMkLst>
        <pc:picChg chg="mod">
          <ac:chgData name="Joseph Halliday" userId="e10e8752-c705-46aa-bcf9-5cf029106a2c" providerId="ADAL" clId="{59B210B1-DBBB-543F-AE70-AC854E5D8B12}" dt="2026-07-14T14:24:36.373" v="0" actId="14826"/>
          <ac:picMkLst>
            <pc:docMk/>
            <pc:sldMk cId="2566605127" sldId="256"/>
            <ac:picMk id="3" creationId="{148A8833-9D4C-FA3C-2DC5-E3A8543A1F60}"/>
          </ac:picMkLst>
        </pc:picChg>
      </pc:sldChg>
      <pc:sldChg chg="modSp">
        <pc:chgData name="Joseph Halliday" userId="e10e8752-c705-46aa-bcf9-5cf029106a2c" providerId="ADAL" clId="{59B210B1-DBBB-543F-AE70-AC854E5D8B12}" dt="2026-07-14T14:24:49.412" v="1" actId="14826"/>
        <pc:sldMkLst>
          <pc:docMk/>
          <pc:sldMk cId="3323163335" sldId="257"/>
        </pc:sldMkLst>
        <pc:picChg chg="mod">
          <ac:chgData name="Joseph Halliday" userId="e10e8752-c705-46aa-bcf9-5cf029106a2c" providerId="ADAL" clId="{59B210B1-DBBB-543F-AE70-AC854E5D8B12}" dt="2026-07-14T14:24:49.412" v="1" actId="14826"/>
          <ac:picMkLst>
            <pc:docMk/>
            <pc:sldMk cId="3323163335" sldId="257"/>
            <ac:picMk id="4" creationId="{50A21E15-F6F7-D83B-79D9-49A279CA24AB}"/>
          </ac:picMkLst>
        </pc:picChg>
      </pc:sldChg>
      <pc:sldChg chg="modSp mod">
        <pc:chgData name="Joseph Halliday" userId="e10e8752-c705-46aa-bcf9-5cf029106a2c" providerId="ADAL" clId="{59B210B1-DBBB-543F-AE70-AC854E5D8B12}" dt="2026-07-14T14:32:55.298" v="6" actId="207"/>
        <pc:sldMkLst>
          <pc:docMk/>
          <pc:sldMk cId="921892739" sldId="258"/>
        </pc:sldMkLst>
        <pc:spChg chg="mod">
          <ac:chgData name="Joseph Halliday" userId="e10e8752-c705-46aa-bcf9-5cf029106a2c" providerId="ADAL" clId="{59B210B1-DBBB-543F-AE70-AC854E5D8B12}" dt="2026-07-14T14:32:55.298" v="6" actId="207"/>
          <ac:spMkLst>
            <pc:docMk/>
            <pc:sldMk cId="921892739" sldId="258"/>
            <ac:spMk id="2" creationId="{B4F1948F-4723-C9F0-5340-910F19717170}"/>
          </ac:spMkLst>
        </pc:spChg>
        <pc:picChg chg="mod">
          <ac:chgData name="Joseph Halliday" userId="e10e8752-c705-46aa-bcf9-5cf029106a2c" providerId="ADAL" clId="{59B210B1-DBBB-543F-AE70-AC854E5D8B12}" dt="2026-07-14T14:25:07.510" v="2" actId="14826"/>
          <ac:picMkLst>
            <pc:docMk/>
            <pc:sldMk cId="921892739" sldId="258"/>
            <ac:picMk id="4" creationId="{52B6D362-C81D-DF7F-CF71-8967ADF544B6}"/>
          </ac:picMkLst>
        </pc:picChg>
      </pc:sldChg>
      <pc:sldChg chg="modSp mod">
        <pc:chgData name="Joseph Halliday" userId="e10e8752-c705-46aa-bcf9-5cf029106a2c" providerId="ADAL" clId="{59B210B1-DBBB-543F-AE70-AC854E5D8B12}" dt="2026-07-14T14:33:28.848" v="10" actId="14826"/>
        <pc:sldMkLst>
          <pc:docMk/>
          <pc:sldMk cId="1416196628" sldId="259"/>
        </pc:sldMkLst>
        <pc:spChg chg="mod">
          <ac:chgData name="Joseph Halliday" userId="e10e8752-c705-46aa-bcf9-5cf029106a2c" providerId="ADAL" clId="{59B210B1-DBBB-543F-AE70-AC854E5D8B12}" dt="2026-07-14T14:33:15.917" v="9" actId="207"/>
          <ac:spMkLst>
            <pc:docMk/>
            <pc:sldMk cId="1416196628" sldId="259"/>
            <ac:spMk id="2" creationId="{B4F1948F-4723-C9F0-5340-910F19717170}"/>
          </ac:spMkLst>
        </pc:spChg>
        <pc:picChg chg="mod">
          <ac:chgData name="Joseph Halliday" userId="e10e8752-c705-46aa-bcf9-5cf029106a2c" providerId="ADAL" clId="{59B210B1-DBBB-543F-AE70-AC854E5D8B12}" dt="2026-07-14T14:33:28.848" v="10" actId="14826"/>
          <ac:picMkLst>
            <pc:docMk/>
            <pc:sldMk cId="1416196628" sldId="259"/>
            <ac:picMk id="8" creationId="{CF412CD3-DAAB-D2FA-E8EE-1BA172AF71A9}"/>
          </ac:picMkLst>
        </pc:picChg>
      </pc:sldChg>
      <pc:sldChg chg="modSp add mod">
        <pc:chgData name="Joseph Halliday" userId="e10e8752-c705-46aa-bcf9-5cf029106a2c" providerId="ADAL" clId="{59B210B1-DBBB-543F-AE70-AC854E5D8B12}" dt="2026-07-14T14:32:12.151" v="5" actId="207"/>
        <pc:sldMkLst>
          <pc:docMk/>
          <pc:sldMk cId="177250544" sldId="260"/>
        </pc:sldMkLst>
        <pc:spChg chg="mod">
          <ac:chgData name="Joseph Halliday" userId="e10e8752-c705-46aa-bcf9-5cf029106a2c" providerId="ADAL" clId="{59B210B1-DBBB-543F-AE70-AC854E5D8B12}" dt="2026-07-14T14:32:12.151" v="5" actId="207"/>
          <ac:spMkLst>
            <pc:docMk/>
            <pc:sldMk cId="177250544" sldId="260"/>
            <ac:spMk id="2" creationId="{46282E47-C3A5-3933-934C-1D3EA9BB2476}"/>
          </ac:spMkLst>
        </pc:spChg>
        <pc:picChg chg="mod">
          <ac:chgData name="Joseph Halliday" userId="e10e8752-c705-46aa-bcf9-5cf029106a2c" providerId="ADAL" clId="{59B210B1-DBBB-543F-AE70-AC854E5D8B12}" dt="2026-07-14T14:31:54.155" v="4" actId="14826"/>
          <ac:picMkLst>
            <pc:docMk/>
            <pc:sldMk cId="177250544" sldId="260"/>
            <ac:picMk id="4" creationId="{1C14D3EB-0AD2-4BCE-E82F-F5A9AB3A0FA0}"/>
          </ac:picMkLst>
        </pc:picChg>
      </pc:sldChg>
      <pc:sldChg chg="modSp add mod">
        <pc:chgData name="Joseph Halliday" userId="e10e8752-c705-46aa-bcf9-5cf029106a2c" providerId="ADAL" clId="{59B210B1-DBBB-543F-AE70-AC854E5D8B12}" dt="2026-07-14T14:33:33.081" v="11" actId="207"/>
        <pc:sldMkLst>
          <pc:docMk/>
          <pc:sldMk cId="2228427404" sldId="261"/>
        </pc:sldMkLst>
        <pc:spChg chg="mod">
          <ac:chgData name="Joseph Halliday" userId="e10e8752-c705-46aa-bcf9-5cf029106a2c" providerId="ADAL" clId="{59B210B1-DBBB-543F-AE70-AC854E5D8B12}" dt="2026-07-14T14:33:33.081" v="11" actId="207"/>
          <ac:spMkLst>
            <pc:docMk/>
            <pc:sldMk cId="2228427404" sldId="261"/>
            <ac:spMk id="2" creationId="{6371946F-40DF-3430-507C-A17C477AA580}"/>
          </ac:spMkLst>
        </pc:spChg>
      </pc:sldChg>
    </pc:docChg>
  </pc:docChgLst>
  <pc:docChgLst>
    <pc:chgData name="Saffron Jenkinson" userId="ab5e0000-03be-4825-87b2-67cd8f68fc7c" providerId="ADAL" clId="{38B67F05-4DBC-4997-B83D-18261DA5CD39}"/>
    <pc:docChg chg="undo custSel addSld modSld">
      <pc:chgData name="Saffron Jenkinson" userId="ab5e0000-03be-4825-87b2-67cd8f68fc7c" providerId="ADAL" clId="{38B67F05-4DBC-4997-B83D-18261DA5CD39}" dt="2026-07-28T11:51:22.842" v="27" actId="1076"/>
      <pc:docMkLst>
        <pc:docMk/>
      </pc:docMkLst>
      <pc:sldChg chg="modSp mod">
        <pc:chgData name="Saffron Jenkinson" userId="ab5e0000-03be-4825-87b2-67cd8f68fc7c" providerId="ADAL" clId="{38B67F05-4DBC-4997-B83D-18261DA5CD39}" dt="2026-07-28T11:51:22.842" v="27" actId="1076"/>
        <pc:sldMkLst>
          <pc:docMk/>
          <pc:sldMk cId="921892739" sldId="258"/>
        </pc:sldMkLst>
        <pc:spChg chg="mod">
          <ac:chgData name="Saffron Jenkinson" userId="ab5e0000-03be-4825-87b2-67cd8f68fc7c" providerId="ADAL" clId="{38B67F05-4DBC-4997-B83D-18261DA5CD39}" dt="2026-07-28T11:51:22.842" v="27" actId="1076"/>
          <ac:spMkLst>
            <pc:docMk/>
            <pc:sldMk cId="921892739" sldId="258"/>
            <ac:spMk id="2" creationId="{B4F1948F-4723-C9F0-5340-910F19717170}"/>
          </ac:spMkLst>
        </pc:spChg>
        <pc:picChg chg="mod">
          <ac:chgData name="Saffron Jenkinson" userId="ab5e0000-03be-4825-87b2-67cd8f68fc7c" providerId="ADAL" clId="{38B67F05-4DBC-4997-B83D-18261DA5CD39}" dt="2026-07-16T10:42:23.255" v="11" actId="1076"/>
          <ac:picMkLst>
            <pc:docMk/>
            <pc:sldMk cId="921892739" sldId="258"/>
            <ac:picMk id="4" creationId="{52B6D362-C81D-DF7F-CF71-8967ADF544B6}"/>
          </ac:picMkLst>
        </pc:picChg>
      </pc:sldChg>
      <pc:sldChg chg="add">
        <pc:chgData name="Saffron Jenkinson" userId="ab5e0000-03be-4825-87b2-67cd8f68fc7c" providerId="ADAL" clId="{38B67F05-4DBC-4997-B83D-18261DA5CD39}" dt="2026-07-16T10:41:37.414" v="0" actId="2890"/>
        <pc:sldMkLst>
          <pc:docMk/>
          <pc:sldMk cId="856775457" sldId="26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127C8-0535-8F43-A60A-8282E8A8B9CD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A079-D486-3F44-B50F-C90FBD6DD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252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127C8-0535-8F43-A60A-8282E8A8B9CD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A079-D486-3F44-B50F-C90FBD6DD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879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127C8-0535-8F43-A60A-8282E8A8B9CD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A079-D486-3F44-B50F-C90FBD6DD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60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127C8-0535-8F43-A60A-8282E8A8B9CD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A079-D486-3F44-B50F-C90FBD6DD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159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127C8-0535-8F43-A60A-8282E8A8B9CD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A079-D486-3F44-B50F-C90FBD6DD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398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127C8-0535-8F43-A60A-8282E8A8B9CD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A079-D486-3F44-B50F-C90FBD6DD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585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127C8-0535-8F43-A60A-8282E8A8B9CD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A079-D486-3F44-B50F-C90FBD6DD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143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127C8-0535-8F43-A60A-8282E8A8B9CD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A079-D486-3F44-B50F-C90FBD6DD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707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127C8-0535-8F43-A60A-8282E8A8B9CD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A079-D486-3F44-B50F-C90FBD6DD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904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127C8-0535-8F43-A60A-8282E8A8B9CD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A079-D486-3F44-B50F-C90FBD6DD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272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127C8-0535-8F43-A60A-8282E8A8B9CD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A079-D486-3F44-B50F-C90FBD6DD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894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9127C8-0535-8F43-A60A-8282E8A8B9CD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C1A079-D486-3F44-B50F-C90FBD6DD6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267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48A8833-9D4C-FA3C-2DC5-E3A8543A1F6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605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0A21E15-F6F7-D83B-79D9-49A279CA24A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9138406-60B7-D65C-FF72-29822FC4EE97}"/>
              </a:ext>
            </a:extLst>
          </p:cNvPr>
          <p:cNvSpPr txBox="1"/>
          <p:nvPr/>
        </p:nvSpPr>
        <p:spPr>
          <a:xfrm>
            <a:off x="0" y="3001961"/>
            <a:ext cx="9144000" cy="85408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950" b="1" dirty="0">
                <a:solidFill>
                  <a:schemeClr val="bg1"/>
                </a:solidFill>
              </a:rPr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3323163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2B6D362-C81D-DF7F-CF71-8967ADF544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4F1948F-4723-C9F0-5340-910F19717170}"/>
              </a:ext>
            </a:extLst>
          </p:cNvPr>
          <p:cNvSpPr txBox="1"/>
          <p:nvPr/>
        </p:nvSpPr>
        <p:spPr>
          <a:xfrm>
            <a:off x="310243" y="743750"/>
            <a:ext cx="8523514" cy="33239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sz="3500" b="1" dirty="0">
                <a:solidFill>
                  <a:srgbClr val="045A2E"/>
                </a:solidFill>
              </a:rPr>
              <a:t>In the act of giving, take this opportunity to prayerfully reflect on these questions: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500" dirty="0">
                <a:solidFill>
                  <a:srgbClr val="045A2E"/>
                </a:solidFill>
              </a:rPr>
              <a:t>What do you want to see God do in your community?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500" dirty="0">
                <a:solidFill>
                  <a:srgbClr val="045A2E"/>
                </a:solidFill>
              </a:rPr>
              <a:t>How can you partner with God to achieve this?</a:t>
            </a:r>
            <a:endParaRPr lang="en-US" sz="3500" dirty="0">
              <a:solidFill>
                <a:srgbClr val="045A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892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28E363-D36F-7450-B83D-92A6578DA1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59B7CDD-862A-53B3-037E-D5A3A15630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A7A130A-B3F8-A0C6-4D23-70DB8D9B2572}"/>
              </a:ext>
            </a:extLst>
          </p:cNvPr>
          <p:cNvSpPr txBox="1"/>
          <p:nvPr/>
        </p:nvSpPr>
        <p:spPr>
          <a:xfrm>
            <a:off x="0" y="3001961"/>
            <a:ext cx="9144000" cy="85408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950" b="1" dirty="0">
                <a:solidFill>
                  <a:srgbClr val="045A2E"/>
                </a:solidFill>
              </a:rPr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856775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0763C-8EB8-1CF0-51AC-12251999BF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C14D3EB-0AD2-4BCE-E82F-F5A9AB3A0FA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6282E47-C3A5-3933-934C-1D3EA9BB2476}"/>
              </a:ext>
            </a:extLst>
          </p:cNvPr>
          <p:cNvSpPr txBox="1"/>
          <p:nvPr/>
        </p:nvSpPr>
        <p:spPr>
          <a:xfrm>
            <a:off x="0" y="3001961"/>
            <a:ext cx="9144000" cy="85408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950" b="1" dirty="0">
                <a:solidFill>
                  <a:srgbClr val="045A2E"/>
                </a:solidFill>
              </a:rPr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77250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F412CD3-DAAB-D2FA-E8EE-1BA172AF71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4F1948F-4723-C9F0-5340-910F19717170}"/>
              </a:ext>
            </a:extLst>
          </p:cNvPr>
          <p:cNvSpPr txBox="1"/>
          <p:nvPr/>
        </p:nvSpPr>
        <p:spPr>
          <a:xfrm>
            <a:off x="614855" y="307578"/>
            <a:ext cx="7914290" cy="85408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950" b="1" dirty="0">
                <a:solidFill>
                  <a:srgbClr val="045A2E"/>
                </a:solidFill>
              </a:rPr>
              <a:t>Title goes here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70B7ED-E549-26FE-A98E-E454329588F7}"/>
              </a:ext>
            </a:extLst>
          </p:cNvPr>
          <p:cNvSpPr txBox="1"/>
          <p:nvPr/>
        </p:nvSpPr>
        <p:spPr>
          <a:xfrm>
            <a:off x="614855" y="1378770"/>
            <a:ext cx="791429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dirty="0"/>
              <a:t>Content goes here</a:t>
            </a:r>
          </a:p>
        </p:txBody>
      </p:sp>
    </p:spTree>
    <p:extLst>
      <p:ext uri="{BB962C8B-B14F-4D97-AF65-F5344CB8AC3E}">
        <p14:creationId xmlns:p14="http://schemas.microsoft.com/office/powerpoint/2010/main" val="1416196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2E838F-1C24-9B94-EEBD-CFEBC1F90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10D2459-9818-C41E-D929-D98309C670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371946F-40DF-3430-507C-A17C477AA580}"/>
              </a:ext>
            </a:extLst>
          </p:cNvPr>
          <p:cNvSpPr txBox="1"/>
          <p:nvPr/>
        </p:nvSpPr>
        <p:spPr>
          <a:xfrm>
            <a:off x="614855" y="307578"/>
            <a:ext cx="7914290" cy="85408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950" b="1" dirty="0">
                <a:solidFill>
                  <a:srgbClr val="045A2E"/>
                </a:solidFill>
              </a:rPr>
              <a:t>Title goes here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ED1EEA-A407-1479-6802-B72D37A2D51C}"/>
              </a:ext>
            </a:extLst>
          </p:cNvPr>
          <p:cNvSpPr txBox="1"/>
          <p:nvPr/>
        </p:nvSpPr>
        <p:spPr>
          <a:xfrm>
            <a:off x="614855" y="1378770"/>
            <a:ext cx="791429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dirty="0"/>
              <a:t>Content goes here</a:t>
            </a:r>
          </a:p>
        </p:txBody>
      </p:sp>
    </p:spTree>
    <p:extLst>
      <p:ext uri="{BB962C8B-B14F-4D97-AF65-F5344CB8AC3E}">
        <p14:creationId xmlns:p14="http://schemas.microsoft.com/office/powerpoint/2010/main" val="22284274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1268</TotalTime>
  <Words>59</Words>
  <Application>Microsoft Office PowerPoint</Application>
  <PresentationFormat>On-screen Show (4:3)</PresentationFormat>
  <Paragraphs>10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Joseph Halliday</dc:creator>
  <cp:lastModifiedBy>Saffron Jenkinson</cp:lastModifiedBy>
  <cp:revision>1</cp:revision>
  <dcterms:created xsi:type="dcterms:W3CDTF">2024-07-09T13:31:43Z</dcterms:created>
  <dcterms:modified xsi:type="dcterms:W3CDTF">2026-07-28T11:51:23Z</dcterms:modified>
</cp:coreProperties>
</file>