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  <p:sldId id="266" r:id="rId6"/>
    <p:sldId id="260" r:id="rId7"/>
    <p:sldId id="261" r:id="rId8"/>
    <p:sldId id="279" r:id="rId9"/>
    <p:sldId id="263" r:id="rId10"/>
    <p:sldId id="267" r:id="rId11"/>
    <p:sldId id="280" r:id="rId12"/>
    <p:sldId id="270" r:id="rId13"/>
    <p:sldId id="274" r:id="rId14"/>
    <p:sldId id="271" r:id="rId15"/>
    <p:sldId id="275" r:id="rId16"/>
    <p:sldId id="278" r:id="rId17"/>
    <p:sldId id="268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8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Johnson" userId="cb662817-8725-4012-8f75-f6f30707ee54" providerId="ADAL" clId="{5296FC21-3E96-4FFB-A2E5-7B7921D76051}"/>
    <pc:docChg chg="custSel modSld">
      <pc:chgData name="Fiona Johnson" userId="cb662817-8725-4012-8f75-f6f30707ee54" providerId="ADAL" clId="{5296FC21-3E96-4FFB-A2E5-7B7921D76051}" dt="2026-08-12T09:11:56.097" v="5" actId="1076"/>
      <pc:docMkLst>
        <pc:docMk/>
      </pc:docMkLst>
      <pc:sldChg chg="delSp modSp mod">
        <pc:chgData name="Fiona Johnson" userId="cb662817-8725-4012-8f75-f6f30707ee54" providerId="ADAL" clId="{5296FC21-3E96-4FFB-A2E5-7B7921D76051}" dt="2026-08-12T09:11:56.097" v="5" actId="1076"/>
        <pc:sldMkLst>
          <pc:docMk/>
          <pc:sldMk cId="1742633283" sldId="280"/>
        </pc:sldMkLst>
        <pc:picChg chg="mod">
          <ac:chgData name="Fiona Johnson" userId="cb662817-8725-4012-8f75-f6f30707ee54" providerId="ADAL" clId="{5296FC21-3E96-4FFB-A2E5-7B7921D76051}" dt="2026-08-12T09:11:56.097" v="5" actId="1076"/>
          <ac:picMkLst>
            <pc:docMk/>
            <pc:sldMk cId="1742633283" sldId="280"/>
            <ac:picMk id="18" creationId="{D97B72F1-426D-4E97-9A92-12F3D9B6D369}"/>
          </ac:picMkLst>
        </pc:picChg>
        <pc:picChg chg="del">
          <ac:chgData name="Fiona Johnson" userId="cb662817-8725-4012-8f75-f6f30707ee54" providerId="ADAL" clId="{5296FC21-3E96-4FFB-A2E5-7B7921D76051}" dt="2026-08-12T09:11:47.289" v="0" actId="478"/>
          <ac:picMkLst>
            <pc:docMk/>
            <pc:sldMk cId="1742633283" sldId="280"/>
            <ac:picMk id="19" creationId="{EAC02091-E440-4742-83B7-4F6A5201BEDB}"/>
          </ac:picMkLst>
        </pc:picChg>
        <pc:picChg chg="mod">
          <ac:chgData name="Fiona Johnson" userId="cb662817-8725-4012-8f75-f6f30707ee54" providerId="ADAL" clId="{5296FC21-3E96-4FFB-A2E5-7B7921D76051}" dt="2026-08-12T09:11:49.356" v="2" actId="1076"/>
          <ac:picMkLst>
            <pc:docMk/>
            <pc:sldMk cId="1742633283" sldId="280"/>
            <ac:picMk id="20" creationId="{FE750F24-2784-4C37-8027-022E5E61C38F}"/>
          </ac:picMkLst>
        </pc:picChg>
        <pc:picChg chg="mod">
          <ac:chgData name="Fiona Johnson" userId="cb662817-8725-4012-8f75-f6f30707ee54" providerId="ADAL" clId="{5296FC21-3E96-4FFB-A2E5-7B7921D76051}" dt="2026-08-12T09:11:52.953" v="4" actId="14100"/>
          <ac:picMkLst>
            <pc:docMk/>
            <pc:sldMk cId="1742633283" sldId="280"/>
            <ac:picMk id="21" creationId="{C08AAC50-0AA1-439B-B0A7-D13802F609B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86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2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26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64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10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98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79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1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61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1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37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5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39.jpe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5.gif"/><Relationship Id="rId5" Type="http://schemas.openxmlformats.org/officeDocument/2006/relationships/image" Target="../media/image18.png"/><Relationship Id="rId10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23.jpe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29.jpe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D7447D3-AE3E-4860-A4A4-AA285310DB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08858"/>
            <a:ext cx="8686800" cy="1758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AECD9C-19A2-41A3-A5D0-2126574973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108858"/>
            <a:ext cx="8772524" cy="17583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97D7E0-71AD-4629-9915-BA56717DEFAD}"/>
              </a:ext>
            </a:extLst>
          </p:cNvPr>
          <p:cNvSpPr txBox="1"/>
          <p:nvPr/>
        </p:nvSpPr>
        <p:spPr>
          <a:xfrm>
            <a:off x="1524000" y="434053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2060"/>
                </a:solidFill>
                <a:latin typeface="Komika Title" panose="02000506000000020004" pitchFamily="2" charset="0"/>
              </a:rPr>
              <a:t>Welcome to  Assembly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1DBF4E-2C51-4C22-95C8-44111FF8E6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4" name="Picture 3" descr="Text, logo, company name&#10;&#10;Description automatically generated">
            <a:extLst>
              <a:ext uri="{FF2B5EF4-FFF2-40B4-BE49-F238E27FC236}">
                <a16:creationId xmlns:a16="http://schemas.microsoft.com/office/drawing/2014/main" id="{E46CD290-7A88-499B-A002-8D9D3F8891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7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462018" y="1183777"/>
            <a:ext cx="4160880" cy="39703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7228635" y="418016"/>
            <a:ext cx="4328160" cy="41300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4365451" y="2962953"/>
            <a:ext cx="3848434" cy="367315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2F8A0C-7149-4224-844E-D4E858D0F6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4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9F825907-C384-4375-933E-14AB80A40C0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4D4C03-354C-4C8B-906F-CD0C63E833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5" y="-145893"/>
            <a:ext cx="3760295" cy="13213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3D48E9-C1B7-4084-8301-70C6BFD1A7CB}"/>
              </a:ext>
            </a:extLst>
          </p:cNvPr>
          <p:cNvSpPr txBox="1"/>
          <p:nvPr/>
        </p:nvSpPr>
        <p:spPr>
          <a:xfrm>
            <a:off x="10800" y="900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Lifehouses</a:t>
            </a:r>
          </a:p>
        </p:txBody>
      </p:sp>
    </p:spTree>
    <p:extLst>
      <p:ext uri="{BB962C8B-B14F-4D97-AF65-F5344CB8AC3E}">
        <p14:creationId xmlns:p14="http://schemas.microsoft.com/office/powerpoint/2010/main" val="114033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98" y="-148022"/>
            <a:ext cx="519554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10800" y="900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accommodation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484A0F-793B-473D-B470-DBFAC4D8B9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7"/>
          <a:stretch/>
        </p:blipFill>
        <p:spPr>
          <a:xfrm rot="21288338">
            <a:off x="1511398" y="1376320"/>
            <a:ext cx="4686300" cy="44696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D71C8B-5E4B-4330-8CDF-7F7F361D6D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6903535" y="954406"/>
            <a:ext cx="4686300" cy="44729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B738D5-BF54-4D16-924F-63F7BCA52F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1" name="Picture 10" descr="Text, logo, company name&#10;&#10;Description automatically generated">
            <a:extLst>
              <a:ext uri="{FF2B5EF4-FFF2-40B4-BE49-F238E27FC236}">
                <a16:creationId xmlns:a16="http://schemas.microsoft.com/office/drawing/2014/main" id="{7FF7A866-1C28-46F9-AFE8-0E643D89A28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64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522274" y="1353877"/>
            <a:ext cx="4168140" cy="39776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7473759" y="427842"/>
            <a:ext cx="4328160" cy="41300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4705476" y="3001619"/>
            <a:ext cx="3855720" cy="36728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2" y="-148022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10800" y="90000"/>
            <a:ext cx="4313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prevention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EB5A26-78AC-4824-AA53-91424E8244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4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71D449B8-5703-474E-A2A8-F3EBEAB309F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02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97" y="-148022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10800" y="97173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meet Alan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5275588-AD8D-48C7-BC1B-404E38AA0D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29" name="Picture 28" descr="Text, logo, company name&#10;&#10;Description automatically generated">
            <a:extLst>
              <a:ext uri="{FF2B5EF4-FFF2-40B4-BE49-F238E27FC236}">
                <a16:creationId xmlns:a16="http://schemas.microsoft.com/office/drawing/2014/main" id="{D5211480-3C72-45A1-8F01-29AED433A0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6F7FCD9-AC5A-4687-B1D7-80C60BDEDA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0" y="2255079"/>
            <a:ext cx="9746869" cy="37112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469DF63-D022-42DA-A603-FBC5ACB200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-12281" y="672884"/>
            <a:ext cx="8300604" cy="37112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8AA1B6D-989A-4079-B0C0-0387E4E653D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25504">
            <a:off x="8062303" y="167932"/>
            <a:ext cx="3040644" cy="28958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F335EB-D1EF-4C16-A868-3161DC07019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53" y="4198521"/>
            <a:ext cx="8188621" cy="22330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CD0DF2-FDFD-4D83-909F-6B21A060FA42}"/>
              </a:ext>
            </a:extLst>
          </p:cNvPr>
          <p:cNvSpPr/>
          <p:nvPr/>
        </p:nvSpPr>
        <p:spPr>
          <a:xfrm>
            <a:off x="10800" y="2871612"/>
            <a:ext cx="8277523" cy="2472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C8F903-A19B-4718-B560-1A8AFE0C2DBD}"/>
              </a:ext>
            </a:extLst>
          </p:cNvPr>
          <p:cNvSpPr txBox="1"/>
          <p:nvPr/>
        </p:nvSpPr>
        <p:spPr>
          <a:xfrm>
            <a:off x="203422" y="1747626"/>
            <a:ext cx="75746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‘While I was homeless </a:t>
            </a:r>
          </a:p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The Salvation Army looked after me.</a:t>
            </a:r>
          </a:p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They gave me food, clothes and sleeping bags.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DF368A-764D-4340-9C45-4739E199C73A}"/>
              </a:ext>
            </a:extLst>
          </p:cNvPr>
          <p:cNvSpPr txBox="1"/>
          <p:nvPr/>
        </p:nvSpPr>
        <p:spPr>
          <a:xfrm>
            <a:off x="143664" y="3484385"/>
            <a:ext cx="9000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I now volunteer at the Lifehouse with The Sandwich People. </a:t>
            </a:r>
          </a:p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I really enjoy it because they make me feel so welcome.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236019-CDCC-4592-84D2-B8B9D8B2B456}"/>
              </a:ext>
            </a:extLst>
          </p:cNvPr>
          <p:cNvSpPr txBox="1"/>
          <p:nvPr/>
        </p:nvSpPr>
        <p:spPr>
          <a:xfrm>
            <a:off x="203422" y="4562033"/>
            <a:ext cx="9192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They are so helpful and always go the extra mile .</a:t>
            </a:r>
          </a:p>
          <a:p>
            <a:r>
              <a:rPr lang="en-GB" sz="2800" b="1" dirty="0">
                <a:solidFill>
                  <a:srgbClr val="002060"/>
                </a:solidFill>
                <a:latin typeface="Ruluko" panose="02000000000000000000" pitchFamily="2" charset="0"/>
              </a:rPr>
              <a:t>Everyone here makes you feel you’re part of </a:t>
            </a:r>
            <a:r>
              <a:rPr lang="en-GB" sz="2800" b="1">
                <a:solidFill>
                  <a:srgbClr val="002060"/>
                </a:solidFill>
                <a:latin typeface="Ruluko" panose="02000000000000000000" pitchFamily="2" charset="0"/>
              </a:rPr>
              <a:t>something.’</a:t>
            </a:r>
            <a:endParaRPr lang="en-GB" sz="2800" b="1" dirty="0">
              <a:solidFill>
                <a:srgbClr val="002060"/>
              </a:solidFill>
              <a:latin typeface="Ruluk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473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4147" y="1609590"/>
            <a:ext cx="5056416" cy="482207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97" y="-148022"/>
            <a:ext cx="3760295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10800" y="900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reflection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3EC2DB-8217-432E-B520-34892E9608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8" name="Picture 7" descr="Text, logo, company name&#10;&#10;Description automatically generated">
            <a:extLst>
              <a:ext uri="{FF2B5EF4-FFF2-40B4-BE49-F238E27FC236}">
                <a16:creationId xmlns:a16="http://schemas.microsoft.com/office/drawing/2014/main" id="{03AE6A5B-4A13-49E4-B224-A61AEFB538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61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A22D3B-CC27-497A-A6AB-83A121BFCF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" y="2562225"/>
            <a:ext cx="8515920" cy="26860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5D6759-EB73-4AB5-830B-3368ACCBFA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" y="1160595"/>
            <a:ext cx="8866901" cy="3030405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0CF3F105-EA09-4652-AC13-AC7E6D81A0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9925" y="2395084"/>
            <a:ext cx="4822129" cy="167209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BC48BA1-C2D8-4039-BD7B-790C00568080}"/>
              </a:ext>
            </a:extLst>
          </p:cNvPr>
          <p:cNvSpPr/>
          <p:nvPr/>
        </p:nvSpPr>
        <p:spPr>
          <a:xfrm>
            <a:off x="0" y="2615616"/>
            <a:ext cx="3188396" cy="128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3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8A209B21-4BB8-4B9A-A75F-071EF0CE3C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4" y="-209998"/>
            <a:ext cx="4608948" cy="1275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9245" y="90061"/>
            <a:ext cx="4143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 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rough sleepers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0DCDEA-7843-4F71-A6E2-7EFFDBDFF2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7" name="Picture 6" descr="Text, logo, company name&#10;&#10;Description automatically generated">
            <a:extLst>
              <a:ext uri="{FF2B5EF4-FFF2-40B4-BE49-F238E27FC236}">
                <a16:creationId xmlns:a16="http://schemas.microsoft.com/office/drawing/2014/main" id="{0446DC8D-F2D7-441E-BA88-E3241EEB57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58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EFE55569-7D4C-4BAC-87C9-1DF6D90089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7" y="-208800"/>
            <a:ext cx="7785686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9247" y="90000"/>
            <a:ext cx="7410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masis MT Pro Black" panose="020B0604020202020204" pitchFamily="18" charset="0"/>
              </a:rPr>
              <a:t>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temporary accommodation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E2F024-CE95-43E5-AED5-C3E4A3BAB4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9" name="Picture 8" descr="Text, logo, company name&#10;&#10;Description automatically generated">
            <a:extLst>
              <a:ext uri="{FF2B5EF4-FFF2-40B4-BE49-F238E27FC236}">
                <a16:creationId xmlns:a16="http://schemas.microsoft.com/office/drawing/2014/main" id="{F40DE7B8-75BF-4042-9335-F5F746BFCF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8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562D603E-FA65-4955-A832-52A1A399E2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3" y="-208800"/>
            <a:ext cx="4951046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9244" y="90000"/>
            <a:ext cx="4667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masis MT Pro Black" panose="020B0604020202020204" pitchFamily="18" charset="0"/>
              </a:rPr>
              <a:t>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hidden homeless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D8F91C-AE23-478F-8AD8-2CA83D0D94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9" name="Picture 8" descr="Text, logo, company name&#10;&#10;Description automatically generated">
            <a:extLst>
              <a:ext uri="{FF2B5EF4-FFF2-40B4-BE49-F238E27FC236}">
                <a16:creationId xmlns:a16="http://schemas.microsoft.com/office/drawing/2014/main" id="{C6533A60-C14C-4F87-9736-09C17B7D81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8800"/>
            <a:ext cx="5906727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0" y="9823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The Salvation Army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A560C5-8B53-4969-8375-455E77C1F9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2" name="Picture 11" descr="Text, logo, company name&#10;&#10;Description automatically generated">
            <a:extLst>
              <a:ext uri="{FF2B5EF4-FFF2-40B4-BE49-F238E27FC236}">
                <a16:creationId xmlns:a16="http://schemas.microsoft.com/office/drawing/2014/main" id="{5AB201B8-AA12-419E-BFB6-80AA4FA8C8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859369-BB77-4207-AA95-93F50395D9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r="14999"/>
          <a:stretch/>
        </p:blipFill>
        <p:spPr>
          <a:xfrm rot="21288338">
            <a:off x="1511398" y="1376320"/>
            <a:ext cx="4686300" cy="44696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B76F0B-25BE-4E0E-9BB7-CDF169E3DB3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6903537" y="965095"/>
            <a:ext cx="4686300" cy="44729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36331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31B8D1-9792-4410-AF24-4C09848EAC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1620" y="2812167"/>
            <a:ext cx="6697335" cy="1321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97CC10-0D53-48B3-909E-453F155F60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490782"/>
            <a:ext cx="3921656" cy="132138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03AE52B-7E8E-44F7-9649-4D7D21E7E728}"/>
              </a:ext>
            </a:extLst>
          </p:cNvPr>
          <p:cNvGrpSpPr/>
          <p:nvPr/>
        </p:nvGrpSpPr>
        <p:grpSpPr>
          <a:xfrm>
            <a:off x="1523998" y="792567"/>
            <a:ext cx="9002846" cy="4382986"/>
            <a:chOff x="-2" y="335367"/>
            <a:chExt cx="9002846" cy="43829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BC65F2-DB2F-429F-A2AB-610BFC74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05509" y="1973378"/>
              <a:ext cx="6697335" cy="132138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E2C46-2CFE-4E73-9B31-85C2ABDEF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35367"/>
              <a:ext cx="4084440" cy="132138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A22D3B-CC27-497A-A6AB-83A121BFC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705" y="968714"/>
              <a:ext cx="5804163" cy="16872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8B139A-B885-4E37-AA3F-D75F3DE23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3396968"/>
              <a:ext cx="8810625" cy="132138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0343728-828E-4DF8-97A3-D4FA3741D14E}"/>
                </a:ext>
              </a:extLst>
            </p:cNvPr>
            <p:cNvSpPr/>
            <p:nvPr/>
          </p:nvSpPr>
          <p:spPr>
            <a:xfrm>
              <a:off x="-1" y="2374595"/>
              <a:ext cx="7609215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B375D9-71A6-4E80-93F1-29C1491E02D9}"/>
                </a:ext>
              </a:extLst>
            </p:cNvPr>
            <p:cNvSpPr/>
            <p:nvPr/>
          </p:nvSpPr>
          <p:spPr>
            <a:xfrm>
              <a:off x="-2" y="1008184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1F73E7-067D-44CA-A4FB-F5AC44101124}"/>
                </a:ext>
              </a:extLst>
            </p:cNvPr>
            <p:cNvSpPr/>
            <p:nvPr/>
          </p:nvSpPr>
          <p:spPr>
            <a:xfrm>
              <a:off x="1452760" y="1531457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EBD514-4CB8-41E2-95EE-88C31E491FAB}"/>
                </a:ext>
              </a:extLst>
            </p:cNvPr>
            <p:cNvSpPr/>
            <p:nvPr/>
          </p:nvSpPr>
          <p:spPr>
            <a:xfrm>
              <a:off x="4262238" y="2689957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4BB5502-6E12-4F87-9B33-F2CFCECC3E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 flipH="1">
            <a:off x="7178176" y="4855017"/>
            <a:ext cx="3461508" cy="1004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DE19E4-CDF3-4742-BB97-4356F0D2D967}"/>
              </a:ext>
            </a:extLst>
          </p:cNvPr>
          <p:cNvSpPr txBox="1"/>
          <p:nvPr/>
        </p:nvSpPr>
        <p:spPr>
          <a:xfrm>
            <a:off x="1829061" y="1053625"/>
            <a:ext cx="8543269" cy="4627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‘I was hungry,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gave me food.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I was thirsty,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gave me something to  drink.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I was alone and away from home,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invited me into your house.’</a:t>
            </a:r>
          </a:p>
          <a:p>
            <a:pPr algn="r">
              <a:lnSpc>
                <a:spcPct val="200000"/>
              </a:lnSpc>
            </a:pPr>
            <a:r>
              <a:rPr lang="en-GB" sz="3200" b="1" dirty="0">
                <a:solidFill>
                  <a:srgbClr val="002060"/>
                </a:solidFill>
                <a:latin typeface="Ruluko" panose="02000000000000000000" pitchFamily="2" charset="0"/>
              </a:rPr>
              <a:t>Matthew 25:35 </a:t>
            </a:r>
            <a:endParaRPr lang="en-GB" sz="4000" b="1" dirty="0">
              <a:solidFill>
                <a:srgbClr val="002060"/>
              </a:solidFill>
              <a:latin typeface="Ruluko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60F405-9C7A-4E80-BAE8-0299935BEE0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25504">
            <a:off x="8764533" y="145458"/>
            <a:ext cx="3032760" cy="28956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587490-6FB6-419A-9C63-F27E67C66AD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21" name="Picture 20" descr="Text, logo, company name&#10;&#10;Description automatically generated">
            <a:extLst>
              <a:ext uri="{FF2B5EF4-FFF2-40B4-BE49-F238E27FC236}">
                <a16:creationId xmlns:a16="http://schemas.microsoft.com/office/drawing/2014/main" id="{E9308DD4-7836-4954-94A7-FB5DED4B021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52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349964" y="1269371"/>
            <a:ext cx="4167723" cy="397457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6" y="-147600"/>
            <a:ext cx="6647873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9236" y="90000"/>
            <a:ext cx="6275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helping rough sleepers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7369717" y="503521"/>
            <a:ext cx="4325023" cy="412458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3864880" y="2943216"/>
            <a:ext cx="3850182" cy="367174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49CAF8-90BF-4D3E-9CBB-9F16DDA0E3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3" name="Picture 12" descr="Text, logo, company name&#10;&#10;Description automatically generated">
            <a:extLst>
              <a:ext uri="{FF2B5EF4-FFF2-40B4-BE49-F238E27FC236}">
                <a16:creationId xmlns:a16="http://schemas.microsoft.com/office/drawing/2014/main" id="{094B4409-E5C5-4BC7-B440-1BCA94A142D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93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2FD5D02-A6F9-4E43-8A20-EEA28EFD9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4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8A561C23-3F6F-4B79-B989-985A073FD2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857DF8-373B-4D5E-BEAC-9EA669E862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6" y="-147600"/>
            <a:ext cx="6647873" cy="13213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CE900AD-D771-4387-8DA2-F1FFD4C0E726}"/>
              </a:ext>
            </a:extLst>
          </p:cNvPr>
          <p:cNvSpPr txBox="1"/>
          <p:nvPr/>
        </p:nvSpPr>
        <p:spPr>
          <a:xfrm>
            <a:off x="9236" y="53120"/>
            <a:ext cx="6275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helping rough sleepers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750F24-2784-4C37-8027-022E5E61C3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8"/>
          <a:stretch/>
        </p:blipFill>
        <p:spPr>
          <a:xfrm rot="248824">
            <a:off x="6594185" y="619463"/>
            <a:ext cx="4320915" cy="411808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8AAC50-0AA1-439B-B0A7-D13802F609B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7432835" y="3601270"/>
            <a:ext cx="2874382" cy="27462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7B72F1-426D-4E97-9A92-12F3D9B6D3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01412">
            <a:off x="1236648" y="1592579"/>
            <a:ext cx="3634403" cy="36728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4263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692796" y="910378"/>
            <a:ext cx="4168140" cy="39776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6984145" y="576211"/>
            <a:ext cx="4328160" cy="41224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4171950" y="2977836"/>
            <a:ext cx="3848100" cy="367284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0" y="-145893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10800" y="900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Lifehouses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AAD420-8A41-4291-B3F7-BF3B5E745D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2753" y="5474026"/>
            <a:ext cx="1789247" cy="1573798"/>
          </a:xfrm>
          <a:prstGeom prst="rect">
            <a:avLst/>
          </a:prstGeom>
        </p:spPr>
      </p:pic>
      <p:pic>
        <p:nvPicPr>
          <p:cNvPr id="14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9E9A7564-2936-45C5-AC77-05F3DF8EDC1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315" y="5729228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16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F448C662FB394AAC99D0785FCB9EFE" ma:contentTypeVersion="19" ma:contentTypeDescription="Create a new document." ma:contentTypeScope="" ma:versionID="2d5bb2a25696a1516239da1658d7660c">
  <xsd:schema xmlns:xsd="http://www.w3.org/2001/XMLSchema" xmlns:xs="http://www.w3.org/2001/XMLSchema" xmlns:p="http://schemas.microsoft.com/office/2006/metadata/properties" xmlns:ns2="466f9437-edad-4b70-8c1e-678e90a28dbe" xmlns:ns3="13a34a21-b267-41f8-862e-9a79bb07b7ec" targetNamespace="http://schemas.microsoft.com/office/2006/metadata/properties" ma:root="true" ma:fieldsID="8f7a30bcea9ab9384d133c58fd3952b2" ns2:_="" ns3:_="">
    <xsd:import namespace="466f9437-edad-4b70-8c1e-678e90a28dbe"/>
    <xsd:import namespace="13a34a21-b267-41f8-862e-9a79bb07b7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6f9437-edad-4b70-8c1e-678e90a28d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0a80d65-cb42-4a96-a38d-e87d92f540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34a21-b267-41f8-862e-9a79bb07b7e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5034dcc-61d9-44f2-a14b-d11fb091c143}" ma:internalName="TaxCatchAll" ma:showField="CatchAllData" ma:web="13a34a21-b267-41f8-862e-9a79bb07b7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6f9437-edad-4b70-8c1e-678e90a28dbe">
      <Terms xmlns="http://schemas.microsoft.com/office/infopath/2007/PartnerControls"/>
    </lcf76f155ced4ddcb4097134ff3c332f>
    <TaxCatchAll xmlns="13a34a21-b267-41f8-862e-9a79bb07b7e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7B6938-31C0-4820-8837-C8FBA620D128}"/>
</file>

<file path=customXml/itemProps2.xml><?xml version="1.0" encoding="utf-8"?>
<ds:datastoreItem xmlns:ds="http://schemas.openxmlformats.org/officeDocument/2006/customXml" ds:itemID="{B34F1769-2349-4F4E-8751-E9DD7C4C6CA4}">
  <ds:schemaRefs>
    <ds:schemaRef ds:uri="http://purl.org/dc/elements/1.1/"/>
    <ds:schemaRef ds:uri="http://schemas.microsoft.com/office/2006/documentManagement/types"/>
    <ds:schemaRef ds:uri="466f9437-edad-4b70-8c1e-678e90a28dbe"/>
    <ds:schemaRef ds:uri="http://purl.org/dc/dcmitype/"/>
    <ds:schemaRef ds:uri="http://schemas.microsoft.com/office/infopath/2007/PartnerControls"/>
    <ds:schemaRef ds:uri="13a34a21-b267-41f8-862e-9a79bb07b7ec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60CFF59-CA8F-4D87-9A4F-5EDB59AE35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1650</TotalTime>
  <Words>144</Words>
  <Application>Microsoft Office PowerPoint</Application>
  <PresentationFormat>Widescreen</PresentationFormat>
  <Paragraphs>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Amasis MT Pro Black</vt:lpstr>
      <vt:lpstr>Arial</vt:lpstr>
      <vt:lpstr>Calibri</vt:lpstr>
      <vt:lpstr>Calibri Light</vt:lpstr>
      <vt:lpstr>Komika Title</vt:lpstr>
      <vt:lpstr>Ruluko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Salvation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Johnson</dc:creator>
  <cp:lastModifiedBy>Fiona Johnson</cp:lastModifiedBy>
  <cp:revision>12</cp:revision>
  <dcterms:created xsi:type="dcterms:W3CDTF">2022-08-23T11:57:58Z</dcterms:created>
  <dcterms:modified xsi:type="dcterms:W3CDTF">2026-08-12T09:11:57Z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100.000000000000</vt:lpwstr>
  </property>
  <property fmtid="{D5CDD505-2E9C-101B-9397-08002B2CF9AE}" pid="3" name="MediaServiceImageTags">
    <vt:lpwstr/>
  </property>
  <property fmtid="{D5CDD505-2E9C-101B-9397-08002B2CF9AE}" pid="4" name="ContentTypeId">
    <vt:lpwstr>0x0101004BF448C662FB394AAC99D0785FCB9EFE</vt:lpwstr>
  </property>
</Properties>
</file>