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4"/>
    <p:sldMasterId id="2147483719" r:id="rId5"/>
    <p:sldMasterId id="2147483731" r:id="rId6"/>
  </p:sldMasterIdLst>
  <p:sldIdLst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93D77B-3BFE-4379-AA8A-7BD5B177547A}" v="11" dt="2026-08-18T13:48:24.5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73" autoAdjust="0"/>
    <p:restoredTop sz="86434" autoAdjust="0"/>
  </p:normalViewPr>
  <p:slideViewPr>
    <p:cSldViewPr snapToGrid="0">
      <p:cViewPr varScale="1">
        <p:scale>
          <a:sx n="54" d="100"/>
          <a:sy n="54" d="100"/>
        </p:scale>
        <p:origin x="160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 Thorogood" userId="2659a977-2774-452b-b107-633f8567e6a3" providerId="ADAL" clId="{ED29C2BC-F996-49D9-A0F8-6EFFE29180F3}"/>
    <pc:docChg chg="undo redo custSel addSld delSld modSld addMainMaster delMainMaster modMainMaster">
      <pc:chgData name="Sam Thorogood" userId="2659a977-2774-452b-b107-633f8567e6a3" providerId="ADAL" clId="{ED29C2BC-F996-49D9-A0F8-6EFFE29180F3}" dt="2026-08-18T13:50:45.449" v="706" actId="22"/>
      <pc:docMkLst>
        <pc:docMk/>
      </pc:docMkLst>
      <pc:sldChg chg="add del">
        <pc:chgData name="Sam Thorogood" userId="2659a977-2774-452b-b107-633f8567e6a3" providerId="ADAL" clId="{ED29C2BC-F996-49D9-A0F8-6EFFE29180F3}" dt="2026-08-18T13:20:20.981" v="571" actId="47"/>
        <pc:sldMkLst>
          <pc:docMk/>
          <pc:sldMk cId="3997124262" sldId="257"/>
        </pc:sldMkLst>
      </pc:sldChg>
      <pc:sldChg chg="add del">
        <pc:chgData name="Sam Thorogood" userId="2659a977-2774-452b-b107-633f8567e6a3" providerId="ADAL" clId="{ED29C2BC-F996-49D9-A0F8-6EFFE29180F3}" dt="2026-08-18T13:20:44.892" v="572" actId="47"/>
        <pc:sldMkLst>
          <pc:docMk/>
          <pc:sldMk cId="2871300861" sldId="258"/>
        </pc:sldMkLst>
      </pc:sldChg>
      <pc:sldChg chg="add del">
        <pc:chgData name="Sam Thorogood" userId="2659a977-2774-452b-b107-633f8567e6a3" providerId="ADAL" clId="{ED29C2BC-F996-49D9-A0F8-6EFFE29180F3}" dt="2026-08-18T13:20:45.416" v="573" actId="47"/>
        <pc:sldMkLst>
          <pc:docMk/>
          <pc:sldMk cId="2924310099" sldId="259"/>
        </pc:sldMkLst>
      </pc:sldChg>
      <pc:sldChg chg="add del">
        <pc:chgData name="Sam Thorogood" userId="2659a977-2774-452b-b107-633f8567e6a3" providerId="ADAL" clId="{ED29C2BC-F996-49D9-A0F8-6EFFE29180F3}" dt="2026-08-18T13:20:45.963" v="574" actId="47"/>
        <pc:sldMkLst>
          <pc:docMk/>
          <pc:sldMk cId="2386471494" sldId="260"/>
        </pc:sldMkLst>
      </pc:sldChg>
      <pc:sldChg chg="add del">
        <pc:chgData name="Sam Thorogood" userId="2659a977-2774-452b-b107-633f8567e6a3" providerId="ADAL" clId="{ED29C2BC-F996-49D9-A0F8-6EFFE29180F3}" dt="2026-08-18T13:20:46.483" v="575" actId="47"/>
        <pc:sldMkLst>
          <pc:docMk/>
          <pc:sldMk cId="2721017266" sldId="261"/>
        </pc:sldMkLst>
      </pc:sldChg>
      <pc:sldChg chg="add del">
        <pc:chgData name="Sam Thorogood" userId="2659a977-2774-452b-b107-633f8567e6a3" providerId="ADAL" clId="{ED29C2BC-F996-49D9-A0F8-6EFFE29180F3}" dt="2026-08-18T13:20:47.025" v="576" actId="47"/>
        <pc:sldMkLst>
          <pc:docMk/>
          <pc:sldMk cId="1098807524" sldId="262"/>
        </pc:sldMkLst>
      </pc:sldChg>
      <pc:sldChg chg="addSp delSp modSp add del mod">
        <pc:chgData name="Sam Thorogood" userId="2659a977-2774-452b-b107-633f8567e6a3" providerId="ADAL" clId="{ED29C2BC-F996-49D9-A0F8-6EFFE29180F3}" dt="2026-08-18T13:50:04.132" v="695" actId="478"/>
        <pc:sldMkLst>
          <pc:docMk/>
          <pc:sldMk cId="149123459" sldId="263"/>
        </pc:sldMkLst>
        <pc:spChg chg="mod">
          <ac:chgData name="Sam Thorogood" userId="2659a977-2774-452b-b107-633f8567e6a3" providerId="ADAL" clId="{ED29C2BC-F996-49D9-A0F8-6EFFE29180F3}" dt="2026-08-18T13:21:23.524" v="598" actId="20577"/>
          <ac:spMkLst>
            <pc:docMk/>
            <pc:sldMk cId="149123459" sldId="263"/>
            <ac:spMk id="6" creationId="{410010FE-7E9F-6004-A913-51F805039ED9}"/>
          </ac:spMkLst>
        </pc:spChg>
        <pc:picChg chg="add del mod">
          <ac:chgData name="Sam Thorogood" userId="2659a977-2774-452b-b107-633f8567e6a3" providerId="ADAL" clId="{ED29C2BC-F996-49D9-A0F8-6EFFE29180F3}" dt="2026-08-18T13:50:04.132" v="695" actId="478"/>
          <ac:picMkLst>
            <pc:docMk/>
            <pc:sldMk cId="149123459" sldId="263"/>
            <ac:picMk id="2" creationId="{B7CD3D56-2BA8-3D31-7C15-AAA75C34AA51}"/>
          </ac:picMkLst>
        </pc:picChg>
      </pc:sldChg>
      <pc:sldChg chg="addSp modSp mod">
        <pc:chgData name="Sam Thorogood" userId="2659a977-2774-452b-b107-633f8567e6a3" providerId="ADAL" clId="{ED29C2BC-F996-49D9-A0F8-6EFFE29180F3}" dt="2026-08-18T13:50:40.866" v="704" actId="1036"/>
        <pc:sldMkLst>
          <pc:docMk/>
          <pc:sldMk cId="1530526349" sldId="264"/>
        </pc:sldMkLst>
        <pc:spChg chg="mod">
          <ac:chgData name="Sam Thorogood" userId="2659a977-2774-452b-b107-633f8567e6a3" providerId="ADAL" clId="{ED29C2BC-F996-49D9-A0F8-6EFFE29180F3}" dt="2026-08-18T13:21:36.199" v="618" actId="20577"/>
          <ac:spMkLst>
            <pc:docMk/>
            <pc:sldMk cId="1530526349" sldId="264"/>
            <ac:spMk id="2" creationId="{BA859134-D657-E27C-7B21-34FC286FAAC2}"/>
          </ac:spMkLst>
        </pc:spChg>
        <pc:picChg chg="add mod">
          <ac:chgData name="Sam Thorogood" userId="2659a977-2774-452b-b107-633f8567e6a3" providerId="ADAL" clId="{ED29C2BC-F996-49D9-A0F8-6EFFE29180F3}" dt="2026-08-18T13:50:40.866" v="704" actId="1036"/>
          <ac:picMkLst>
            <pc:docMk/>
            <pc:sldMk cId="1530526349" sldId="264"/>
            <ac:picMk id="5" creationId="{C6787D1F-B53F-19E6-F684-9DF760DBB9AC}"/>
          </ac:picMkLst>
        </pc:picChg>
      </pc:sldChg>
      <pc:sldChg chg="addSp delSp modSp mod">
        <pc:chgData name="Sam Thorogood" userId="2659a977-2774-452b-b107-633f8567e6a3" providerId="ADAL" clId="{ED29C2BC-F996-49D9-A0F8-6EFFE29180F3}" dt="2026-08-18T13:50:43.826" v="705" actId="22"/>
        <pc:sldMkLst>
          <pc:docMk/>
          <pc:sldMk cId="1893001918" sldId="265"/>
        </pc:sldMkLst>
        <pc:spChg chg="mod">
          <ac:chgData name="Sam Thorogood" userId="2659a977-2774-452b-b107-633f8567e6a3" providerId="ADAL" clId="{ED29C2BC-F996-49D9-A0F8-6EFFE29180F3}" dt="2026-08-18T13:21:44.913" v="638" actId="20577"/>
          <ac:spMkLst>
            <pc:docMk/>
            <pc:sldMk cId="1893001918" sldId="265"/>
            <ac:spMk id="2" creationId="{4AE657B3-183F-059E-E3C8-7BD34DD9CD8E}"/>
          </ac:spMkLst>
        </pc:spChg>
        <pc:picChg chg="add del">
          <ac:chgData name="Sam Thorogood" userId="2659a977-2774-452b-b107-633f8567e6a3" providerId="ADAL" clId="{ED29C2BC-F996-49D9-A0F8-6EFFE29180F3}" dt="2026-08-18T13:50:33.770" v="700" actId="478"/>
          <ac:picMkLst>
            <pc:docMk/>
            <pc:sldMk cId="1893001918" sldId="265"/>
            <ac:picMk id="5" creationId="{A1CE8585-AEBA-CEFE-68E4-E327CFACC2FD}"/>
          </ac:picMkLst>
        </pc:picChg>
        <pc:picChg chg="add">
          <ac:chgData name="Sam Thorogood" userId="2659a977-2774-452b-b107-633f8567e6a3" providerId="ADAL" clId="{ED29C2BC-F996-49D9-A0F8-6EFFE29180F3}" dt="2026-08-18T13:50:43.826" v="705" actId="22"/>
          <ac:picMkLst>
            <pc:docMk/>
            <pc:sldMk cId="1893001918" sldId="265"/>
            <ac:picMk id="7" creationId="{CDDA3491-1673-42A9-489B-55008682C9A8}"/>
          </ac:picMkLst>
        </pc:picChg>
      </pc:sldChg>
      <pc:sldChg chg="addSp delSp modSp mod">
        <pc:chgData name="Sam Thorogood" userId="2659a977-2774-452b-b107-633f8567e6a3" providerId="ADAL" clId="{ED29C2BC-F996-49D9-A0F8-6EFFE29180F3}" dt="2026-08-18T13:50:45.449" v="706" actId="22"/>
        <pc:sldMkLst>
          <pc:docMk/>
          <pc:sldMk cId="2270244893" sldId="266"/>
        </pc:sldMkLst>
        <pc:spChg chg="mod">
          <ac:chgData name="Sam Thorogood" userId="2659a977-2774-452b-b107-633f8567e6a3" providerId="ADAL" clId="{ED29C2BC-F996-49D9-A0F8-6EFFE29180F3}" dt="2026-08-18T13:21:52.725" v="658" actId="20577"/>
          <ac:spMkLst>
            <pc:docMk/>
            <pc:sldMk cId="2270244893" sldId="266"/>
            <ac:spMk id="2" creationId="{71CBC421-1214-D007-1CDF-E35165CC4A67}"/>
          </ac:spMkLst>
        </pc:spChg>
        <pc:picChg chg="add del">
          <ac:chgData name="Sam Thorogood" userId="2659a977-2774-452b-b107-633f8567e6a3" providerId="ADAL" clId="{ED29C2BC-F996-49D9-A0F8-6EFFE29180F3}" dt="2026-08-18T13:50:32.066" v="699" actId="478"/>
          <ac:picMkLst>
            <pc:docMk/>
            <pc:sldMk cId="2270244893" sldId="266"/>
            <ac:picMk id="6" creationId="{C6F68CE0-D5C3-DBBD-3F90-5482CFD6D348}"/>
          </ac:picMkLst>
        </pc:picChg>
        <pc:picChg chg="add">
          <ac:chgData name="Sam Thorogood" userId="2659a977-2774-452b-b107-633f8567e6a3" providerId="ADAL" clId="{ED29C2BC-F996-49D9-A0F8-6EFFE29180F3}" dt="2026-08-18T13:50:45.449" v="706" actId="22"/>
          <ac:picMkLst>
            <pc:docMk/>
            <pc:sldMk cId="2270244893" sldId="266"/>
            <ac:picMk id="8" creationId="{53A0AEC9-7FD6-90AA-E6E8-B3D7A0C7C907}"/>
          </ac:picMkLst>
        </pc:picChg>
      </pc:sldChg>
      <pc:sldChg chg="modSp mod">
        <pc:chgData name="Sam Thorogood" userId="2659a977-2774-452b-b107-633f8567e6a3" providerId="ADAL" clId="{ED29C2BC-F996-49D9-A0F8-6EFFE29180F3}" dt="2026-08-18T13:21:58.014" v="672" actId="20577"/>
        <pc:sldMkLst>
          <pc:docMk/>
          <pc:sldMk cId="4101965395" sldId="267"/>
        </pc:sldMkLst>
        <pc:spChg chg="mod">
          <ac:chgData name="Sam Thorogood" userId="2659a977-2774-452b-b107-633f8567e6a3" providerId="ADAL" clId="{ED29C2BC-F996-49D9-A0F8-6EFFE29180F3}" dt="2026-08-18T13:21:58.014" v="672" actId="20577"/>
          <ac:spMkLst>
            <pc:docMk/>
            <pc:sldMk cId="4101965395" sldId="267"/>
            <ac:spMk id="4" creationId="{E9752C6E-5DDE-B6C1-9A97-886A438AF755}"/>
          </ac:spMkLst>
        </pc:spChg>
      </pc:sldChg>
      <pc:sldMasterChg chg="modSp add del setBg addSldLayout delSldLayout">
        <pc:chgData name="Sam Thorogood" userId="2659a977-2774-452b-b107-633f8567e6a3" providerId="ADAL" clId="{ED29C2BC-F996-49D9-A0F8-6EFFE29180F3}" dt="2026-08-18T13:20:20.981" v="571" actId="47"/>
        <pc:sldMasterMkLst>
          <pc:docMk/>
          <pc:sldMasterMk cId="3468777867" sldId="2147483660"/>
        </pc:sldMasterMkLst>
        <pc:sldLayoutChg chg="add del">
          <pc:chgData name="Sam Thorogood" userId="2659a977-2774-452b-b107-633f8567e6a3" providerId="ADAL" clId="{ED29C2BC-F996-49D9-A0F8-6EFFE29180F3}" dt="2026-08-18T13:20:20.981" v="571" actId="47"/>
          <pc:sldLayoutMkLst>
            <pc:docMk/>
            <pc:sldMasterMk cId="3468777867" sldId="2147483660"/>
            <pc:sldLayoutMk cId="1841693949" sldId="2147483666"/>
          </pc:sldLayoutMkLst>
        </pc:sldLayoutChg>
        <pc:sldLayoutChg chg="add del">
          <pc:chgData name="Sam Thorogood" userId="2659a977-2774-452b-b107-633f8567e6a3" providerId="ADAL" clId="{ED29C2BC-F996-49D9-A0F8-6EFFE29180F3}" dt="2026-08-18T13:20:20.981" v="571" actId="47"/>
          <pc:sldLayoutMkLst>
            <pc:docMk/>
            <pc:sldMasterMk cId="3468777867" sldId="2147483660"/>
            <pc:sldLayoutMk cId="3467080144" sldId="2147483667"/>
          </pc:sldLayoutMkLst>
        </pc:sldLayoutChg>
      </pc:sldMasterChg>
      <pc:sldMasterChg chg="del">
        <pc:chgData name="Sam Thorogood" userId="2659a977-2774-452b-b107-633f8567e6a3" providerId="ADAL" clId="{ED29C2BC-F996-49D9-A0F8-6EFFE29180F3}" dt="2026-08-18T13:20:54.325" v="577" actId="2696"/>
        <pc:sldMasterMkLst>
          <pc:docMk/>
          <pc:sldMasterMk cId="3904965352" sldId="2147483672"/>
        </pc:sldMasterMkLst>
      </pc:sldMasterChg>
      <pc:sldMasterChg chg="del">
        <pc:chgData name="Sam Thorogood" userId="2659a977-2774-452b-b107-633f8567e6a3" providerId="ADAL" clId="{ED29C2BC-F996-49D9-A0F8-6EFFE29180F3}" dt="2026-08-18T13:20:55.929" v="578" actId="2696"/>
        <pc:sldMasterMkLst>
          <pc:docMk/>
          <pc:sldMasterMk cId="290535274" sldId="2147483684"/>
        </pc:sldMasterMkLst>
      </pc:sldMasterChg>
      <pc:sldMasterChg chg="del">
        <pc:chgData name="Sam Thorogood" userId="2659a977-2774-452b-b107-633f8567e6a3" providerId="ADAL" clId="{ED29C2BC-F996-49D9-A0F8-6EFFE29180F3}" dt="2026-08-18T13:20:56.775" v="579" actId="2696"/>
        <pc:sldMasterMkLst>
          <pc:docMk/>
          <pc:sldMasterMk cId="3734634984" sldId="2147483708"/>
        </pc:sldMasterMkLst>
      </pc:sldMasterChg>
      <pc:sldMasterChg chg="modSp mod setBg modSldLayout">
        <pc:chgData name="Sam Thorogood" userId="2659a977-2774-452b-b107-633f8567e6a3" providerId="ADAL" clId="{ED29C2BC-F996-49D9-A0F8-6EFFE29180F3}" dt="2026-08-18T13:48:37.309" v="684" actId="6014"/>
        <pc:sldMasterMkLst>
          <pc:docMk/>
          <pc:sldMasterMk cId="1903727839" sldId="2147483716"/>
        </pc:sldMasterMkLst>
        <pc:spChg chg="mod">
          <ac:chgData name="Sam Thorogood" userId="2659a977-2774-452b-b107-633f8567e6a3" providerId="ADAL" clId="{ED29C2BC-F996-49D9-A0F8-6EFFE29180F3}" dt="2026-08-18T13:48:01.926" v="676" actId="207"/>
          <ac:spMkLst>
            <pc:docMk/>
            <pc:sldMasterMk cId="1903727839" sldId="2147483716"/>
            <ac:spMk id="2" creationId="{FF390A47-63B8-D9E2-D79C-62C7367D065D}"/>
          </ac:spMkLst>
        </pc:spChg>
        <pc:spChg chg="mod">
          <ac:chgData name="Sam Thorogood" userId="2659a977-2774-452b-b107-633f8567e6a3" providerId="ADAL" clId="{ED29C2BC-F996-49D9-A0F8-6EFFE29180F3}" dt="2026-08-18T13:48:04.348" v="677" actId="207"/>
          <ac:spMkLst>
            <pc:docMk/>
            <pc:sldMasterMk cId="1903727839" sldId="2147483716"/>
            <ac:spMk id="3" creationId="{90BAE641-1C68-3574-DDEA-A85CDEED199A}"/>
          </ac:spMkLst>
        </pc:spChg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1903727839" sldId="2147483716"/>
            <pc:sldLayoutMk cId="1181208110" sldId="2147483717"/>
          </pc:sldLayoutMkLst>
        </pc:sldLayoutChg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1903727839" sldId="2147483716"/>
            <pc:sldLayoutMk cId="208768824" sldId="2147483718"/>
          </pc:sldLayoutMkLst>
        </pc:sldLayoutChg>
      </pc:sldMasterChg>
      <pc:sldMasterChg chg="mod setBg modSldLayout">
        <pc:chgData name="Sam Thorogood" userId="2659a977-2774-452b-b107-633f8567e6a3" providerId="ADAL" clId="{ED29C2BC-F996-49D9-A0F8-6EFFE29180F3}" dt="2026-08-18T13:48:54.941" v="685" actId="6014"/>
        <pc:sldMasterMkLst>
          <pc:docMk/>
          <pc:sldMasterMk cId="1297487326" sldId="2147483719"/>
        </pc:sldMasterMkLst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1297487326" sldId="2147483719"/>
            <pc:sldLayoutMk cId="2076900131" sldId="2147483720"/>
          </pc:sldLayoutMkLst>
        </pc:sldLayoutChg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1297487326" sldId="2147483719"/>
            <pc:sldLayoutMk cId="718130612" sldId="2147483721"/>
          </pc:sldLayoutMkLst>
        </pc:sldLayoutChg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1297487326" sldId="2147483719"/>
            <pc:sldLayoutMk cId="2447811704" sldId="2147483722"/>
          </pc:sldLayoutMkLst>
        </pc:sldLayoutChg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1297487326" sldId="2147483719"/>
            <pc:sldLayoutMk cId="464999129" sldId="2147483723"/>
          </pc:sldLayoutMkLst>
        </pc:sldLayoutChg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1297487326" sldId="2147483719"/>
            <pc:sldLayoutMk cId="3287784037" sldId="2147483724"/>
          </pc:sldLayoutMkLst>
        </pc:sldLayoutChg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1297487326" sldId="2147483719"/>
            <pc:sldLayoutMk cId="791107375" sldId="2147483725"/>
          </pc:sldLayoutMkLst>
        </pc:sldLayoutChg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1297487326" sldId="2147483719"/>
            <pc:sldLayoutMk cId="1380994147" sldId="2147483726"/>
          </pc:sldLayoutMkLst>
        </pc:sldLayoutChg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1297487326" sldId="2147483719"/>
            <pc:sldLayoutMk cId="4072835463" sldId="2147483727"/>
          </pc:sldLayoutMkLst>
        </pc:sldLayoutChg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1297487326" sldId="2147483719"/>
            <pc:sldLayoutMk cId="2582417950" sldId="2147483728"/>
          </pc:sldLayoutMkLst>
        </pc:sldLayoutChg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1297487326" sldId="2147483719"/>
            <pc:sldLayoutMk cId="4256993494" sldId="2147483729"/>
          </pc:sldLayoutMkLst>
        </pc:sldLayoutChg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1297487326" sldId="2147483719"/>
            <pc:sldLayoutMk cId="358404478" sldId="2147483730"/>
          </pc:sldLayoutMkLst>
        </pc:sldLayoutChg>
      </pc:sldMasterChg>
      <pc:sldMasterChg chg="modSp mod setBg modSldLayout">
        <pc:chgData name="Sam Thorogood" userId="2659a977-2774-452b-b107-633f8567e6a3" providerId="ADAL" clId="{ED29C2BC-F996-49D9-A0F8-6EFFE29180F3}" dt="2026-08-18T13:49:04.024" v="686" actId="6014"/>
        <pc:sldMasterMkLst>
          <pc:docMk/>
          <pc:sldMasterMk cId="3843231379" sldId="2147483731"/>
        </pc:sldMasterMkLst>
        <pc:spChg chg="mod">
          <ac:chgData name="Sam Thorogood" userId="2659a977-2774-452b-b107-633f8567e6a3" providerId="ADAL" clId="{ED29C2BC-F996-49D9-A0F8-6EFFE29180F3}" dt="2026-08-18T13:48:22.765" v="682" actId="207"/>
          <ac:spMkLst>
            <pc:docMk/>
            <pc:sldMasterMk cId="3843231379" sldId="2147483731"/>
            <ac:spMk id="2" creationId="{611E7455-FBBD-DAE3-CE9A-213B7C255999}"/>
          </ac:spMkLst>
        </pc:spChg>
        <pc:spChg chg="mod">
          <ac:chgData name="Sam Thorogood" userId="2659a977-2774-452b-b107-633f8567e6a3" providerId="ADAL" clId="{ED29C2BC-F996-49D9-A0F8-6EFFE29180F3}" dt="2026-08-18T13:48:24.561" v="683" actId="207"/>
          <ac:spMkLst>
            <pc:docMk/>
            <pc:sldMasterMk cId="3843231379" sldId="2147483731"/>
            <ac:spMk id="3" creationId="{622ADAB8-D4F9-15C0-B2F5-27CD9FEC4BDF}"/>
          </ac:spMkLst>
        </pc:spChg>
        <pc:sldLayoutChg chg="setBg">
          <pc:chgData name="Sam Thorogood" userId="2659a977-2774-452b-b107-633f8567e6a3" providerId="ADAL" clId="{ED29C2BC-F996-49D9-A0F8-6EFFE29180F3}" dt="2026-08-18T13:47:54.764" v="675"/>
          <pc:sldLayoutMkLst>
            <pc:docMk/>
            <pc:sldMasterMk cId="3843231379" sldId="2147483731"/>
            <pc:sldLayoutMk cId="2589620152" sldId="2147483732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E3B02-4B7F-A2F0-CF20-CE6E5A1F1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430B26-320A-C930-79A7-8C721C5E7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AE63D-DBC7-4E13-B05B-4790152FFEEE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398E68-1C9D-3927-CF0C-A2189688F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13084-832F-B788-E58F-9204F5F60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66C9-9E45-47CB-86A6-E3A15EDDB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208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01CD3B4-03E1-CD81-DE34-797F408A2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AE63D-DBC7-4E13-B05B-4790152FFEEE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2984E8-34BB-1EDE-A364-02FF089FF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53D4BF-B97A-9CC5-10DE-34C5B2D4D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966C9-9E45-47CB-86A6-E3A15EDDB3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68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46B3D-55EC-7FB8-B4D4-CDBA01BEB6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9DF656-B3B1-D4F5-864A-79E08531FB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701428"/>
            <a:ext cx="6858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73171-2200-9F8D-2A94-2C3DC65EB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F0678-BF9D-607B-0920-3EE0652B7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06E54-95F1-BC11-A641-05234E3E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900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EA116-5DE0-9249-FC19-83912D4EC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183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53FE9-95B6-5052-8984-6B1405E475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62338"/>
            <a:ext cx="7886700" cy="35938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71AE05-BB97-4448-FC9E-AB9A94F958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E420D-54D2-2BB2-DF21-3594E4C1C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084000-91D0-2056-2CD1-37E1338A2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8130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CE726-74B1-B3B1-321F-325961885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4B8900-C227-B6C6-168B-DCB88AC71F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404134-26BC-BFF1-65C2-A64F72A47D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610E8-495D-CB69-06FE-5D8679571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342C3-F43D-B346-1AF6-472BF4064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811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70D9F-2FF8-2D92-5097-04AE51EC4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183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399201-9279-F2EE-0E7F-0412835C21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551F3E-FA65-33B4-1645-E1171B463E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34D1B-1733-1AB5-72E8-5971A0233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8A3F45-06EA-E922-9010-507E80E54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B3E27-7178-2C35-9D91-E70079654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4999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E4ACC-3500-C7EE-B4FF-D425FBF2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C5E19D-5903-A361-CAD4-CC2318AFA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E26B63-F2E6-C181-B1D8-029ABAAFE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E2ECDB-A052-1AD8-CFF1-0DF99A23B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7DEFE7-07C5-9DAB-3BDA-120324AEA0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4FBE1C-12C3-720D-90DD-3AFC1BE4C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E526BE-522B-0E10-072D-3D3D05BE3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A48F3A-66E8-73CC-3DD5-55C4D9B26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784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38116-FD61-2CB9-100E-68BBE19B5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183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3AF2C9-7A3C-6AF2-3D4E-A32EC51FC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7CE888-2882-E3FF-DEE4-A7F3E0F2A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BF6D9C-8059-B179-7AE9-44DD0A84D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107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4A0E97-E37C-FE35-F342-6864DA24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9783C3-2363-11BC-C6BE-DA67D06CF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1A428A-75B6-81F8-3D7C-E78A65FEE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994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342D7-D9D8-81DD-B35B-463839341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65470-7C45-D50E-F6FF-78CE77345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6D5A2-A18E-D549-C477-76D00D409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8CF4BD-D1D0-9AF9-B63C-0AE92B129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1B65F4-2173-22B6-47D8-562F406B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F8FC2-2F82-53EF-4127-69D4B93E9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835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18C9E-AB6A-74ED-2817-013740776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175D42-C815-034F-1E63-D6B41CC66F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7148F-1E90-7552-409C-B11A328825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78972-7B8E-E163-EEBF-BE1C4D536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D4ED32-6538-E0C5-5E6C-7A0496D8B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DEA138-780B-EF57-998A-87495C53E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4179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E6249-2C99-D6FF-4A59-40369CAAD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01838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BC6665-6595-867A-DC1F-C621C6C9BD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362338"/>
            <a:ext cx="7886700" cy="359382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EAB3A-8D03-0479-5EA6-429577476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18/08/2026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5251A-E84A-9F1B-D1A7-303D87BAC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40A78-4B06-D0C2-5A10-7D005392D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9934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5ADB6F-D17B-7572-14AC-0288A77CAF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9B9BD4-1599-665D-2714-1455A4B3A5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C668F-6BBC-996F-8CAB-3B6926369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D779-8C0D-4242-B4E4-E3A900ED3276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7B08A4-E60B-46F9-1800-43E070998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8AB7A-855F-5363-B6FB-70F086D1A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D0ECF-59D8-41EB-B0EC-E001DCDEE0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044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0EF282-23C9-1A4B-D11E-B4CABB8FC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005F-14E7-4469-B02B-8B3013857D22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562987-583D-EC07-4827-15F852B87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D213F-E16F-5A7C-4342-EE5C9F10D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DC730-B0A7-467D-9EF3-03E7961ADC9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620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390A47-63B8-D9E2-D79C-62C7367D0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BAE641-1C68-3574-DDEA-A85CDEED1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ED26C-98F1-F204-DA40-4BF2155D1C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C15AE63D-DBC7-4E13-B05B-4790152FFEEE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7AE16-B885-F2D4-30F8-0927DEF8F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C8C07-1A9F-B2CF-63F0-0E0C7F702B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332966C9-9E45-47CB-86A6-E3A15EDDB34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3727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8C9DEE-1E48-7D9C-5602-905732A86C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0B3DD779-8C0D-4242-B4E4-E3A900ED3276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4C6C2-984F-FC3C-C663-512AA4C259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2DF0F5-F593-B69E-F2AD-C60A60B89B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FA1D0ECF-59D8-41EB-B0EC-E001DCDEE0BE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58C6332-0731-AA7F-71DB-EDA9C8CC5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6208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4FCF53D-0DD0-6A3D-6703-42AD2EB366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322583"/>
            <a:ext cx="7886700" cy="3673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7487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1E7455-FBBD-DAE3-CE9A-213B7C255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2ADAB8-D4F9-15C0-B2F5-27CD9FEC4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88F6D-7412-F601-A3B8-13522B548A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751005F-14E7-4469-B02B-8B3013857D22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1E066-A0C0-2443-0C66-C4CDD35872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1BC26-51F3-F3E0-5007-2631A7A8C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9E6DC730-B0A7-467D-9EF3-03E7961ADC9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3231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10010FE-7E9F-6004-A913-51F805039ED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5563"/>
            <a:ext cx="78867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Welcome slide</a:t>
            </a:r>
          </a:p>
        </p:txBody>
      </p:sp>
    </p:spTree>
    <p:extLst>
      <p:ext uri="{BB962C8B-B14F-4D97-AF65-F5344CB8AC3E}">
        <p14:creationId xmlns:p14="http://schemas.microsoft.com/office/powerpoint/2010/main" val="149123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59134-D657-E27C-7B21-34FC286FAA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Editable slide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C108F2-593B-FFC8-CDFB-3AB347FA40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C6787D1F-B53F-19E6-F684-9DF760DBB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58720" y="215693"/>
            <a:ext cx="687933" cy="94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5263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657B3-183F-059E-E3C8-7BD34DD9C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Editable slide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DAD4C-7362-C7DC-EAF8-AF3AFF6E4D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DDA3491-1673-42A9-489B-55008682C9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58720" y="215693"/>
            <a:ext cx="687933" cy="94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01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BC421-1214-D007-1CDF-E35165CC4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Editable slide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803318-FE96-D08A-2BA8-5CB6ED7FC38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B31814-99D9-3B90-10B0-F62EB9DB868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3A0AEC9-7FD6-90AA-E6E8-B3D7A0C7C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158720" y="215693"/>
            <a:ext cx="687933" cy="942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2448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9752C6E-5DDE-B6C1-9A97-886A438AF75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28650" y="-1325563"/>
            <a:ext cx="78867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End slide</a:t>
            </a:r>
          </a:p>
        </p:txBody>
      </p:sp>
    </p:spTree>
    <p:extLst>
      <p:ext uri="{BB962C8B-B14F-4D97-AF65-F5344CB8AC3E}">
        <p14:creationId xmlns:p14="http://schemas.microsoft.com/office/powerpoint/2010/main" val="4101965395"/>
      </p:ext>
    </p:extLst>
  </p:cSld>
  <p:clrMapOvr>
    <a:masterClrMapping/>
  </p:clrMapOvr>
</p:sld>
</file>

<file path=ppt/theme/theme1.xml><?xml version="1.0" encoding="utf-8"?>
<a:theme xmlns:a="http://schemas.openxmlformats.org/drawingml/2006/main" name="Titl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Editabl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End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6f9437-edad-4b70-8c1e-678e90a28dbe">
      <Terms xmlns="http://schemas.microsoft.com/office/infopath/2007/PartnerControls"/>
    </lcf76f155ced4ddcb4097134ff3c332f>
    <TaxCatchAll xmlns="13a34a21-b267-41f8-862e-9a79bb07b7e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448C662FB394AAC99D0785FCB9EFE" ma:contentTypeVersion="19" ma:contentTypeDescription="Create a new document." ma:contentTypeScope="" ma:versionID="2d5bb2a25696a1516239da1658d7660c">
  <xsd:schema xmlns:xsd="http://www.w3.org/2001/XMLSchema" xmlns:xs="http://www.w3.org/2001/XMLSchema" xmlns:p="http://schemas.microsoft.com/office/2006/metadata/properties" xmlns:ns2="466f9437-edad-4b70-8c1e-678e90a28dbe" xmlns:ns3="13a34a21-b267-41f8-862e-9a79bb07b7ec" targetNamespace="http://schemas.microsoft.com/office/2006/metadata/properties" ma:root="true" ma:fieldsID="8f7a30bcea9ab9384d133c58fd3952b2" ns2:_="" ns3:_="">
    <xsd:import namespace="466f9437-edad-4b70-8c1e-678e90a28dbe"/>
    <xsd:import namespace="13a34a21-b267-41f8-862e-9a79bb07b7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6f9437-edad-4b70-8c1e-678e90a28d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0a80d65-cb42-4a96-a38d-e87d92f540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34a21-b267-41f8-862e-9a79bb07b7e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5034dcc-61d9-44f2-a14b-d11fb091c143}" ma:internalName="TaxCatchAll" ma:showField="CatchAllData" ma:web="13a34a21-b267-41f8-862e-9a79bb07b7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330D05-A340-4A03-80D0-A42B2C6E776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8E4EF6-2031-4FE4-871E-482A4B32676F}">
  <ds:schemaRefs>
    <ds:schemaRef ds:uri="http://purl.org/dc/terms/"/>
    <ds:schemaRef ds:uri="http://schemas.openxmlformats.org/package/2006/metadata/core-properties"/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13a34a21-b267-41f8-862e-9a79bb07b7ec"/>
    <ds:schemaRef ds:uri="466f9437-edad-4b70-8c1e-678e90a28dbe"/>
  </ds:schemaRefs>
</ds:datastoreItem>
</file>

<file path=customXml/itemProps3.xml><?xml version="1.0" encoding="utf-8"?>
<ds:datastoreItem xmlns:ds="http://schemas.openxmlformats.org/officeDocument/2006/customXml" ds:itemID="{8BC2B7E3-1CE6-4A06-BABF-4A215C29DB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6f9437-edad-4b70-8c1e-678e90a28dbe"/>
    <ds:schemaRef ds:uri="13a34a21-b267-41f8-862e-9a79bb07b7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290</TotalTime>
  <Words>13</Words>
  <Application>Microsoft Office PowerPoint</Application>
  <PresentationFormat>On-screen Show (4:3)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Trebuchet MS</vt:lpstr>
      <vt:lpstr>Title</vt:lpstr>
      <vt:lpstr>Editable</vt:lpstr>
      <vt:lpstr>End</vt:lpstr>
      <vt:lpstr>Welcome slide</vt:lpstr>
      <vt:lpstr>Editable slide 1</vt:lpstr>
      <vt:lpstr>Editable slide 2</vt:lpstr>
      <vt:lpstr>Editable slide 3</vt:lpstr>
      <vt:lpstr>End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Thorogood</dc:creator>
  <cp:lastModifiedBy>Sam Thorogood</cp:lastModifiedBy>
  <cp:revision>6</cp:revision>
  <dcterms:created xsi:type="dcterms:W3CDTF">2025-04-03T10:48:30Z</dcterms:created>
  <dcterms:modified xsi:type="dcterms:W3CDTF">2026-08-18T13:50:50Z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0x0101004BF448C662FB394AAC99D0785FCB9EFE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