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4"/>
    <p:sldMasterId id="2147483707" r:id="rId5"/>
    <p:sldMasterId id="2147483719" r:id="rId6"/>
  </p:sldMasterIdLst>
  <p:sldIdLst>
    <p:sldId id="269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1D71B4-9C5D-42B9-A97D-A5DE53F62642}" v="11" dt="2026-08-18T13:43:52.1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56" autoAdjust="0"/>
    <p:restoredTop sz="86434" autoAdjust="0"/>
  </p:normalViewPr>
  <p:slideViewPr>
    <p:cSldViewPr snapToGrid="0">
      <p:cViewPr varScale="1">
        <p:scale>
          <a:sx n="54" d="100"/>
          <a:sy n="54" d="100"/>
        </p:scale>
        <p:origin x="784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 Thorogood" userId="2659a977-2774-452b-b107-633f8567e6a3" providerId="ADAL" clId="{ED29C2BC-F996-49D9-A0F8-6EFFE29180F3}"/>
    <pc:docChg chg="undo custSel addSld delSld modSld delMainMaster modMainMaster">
      <pc:chgData name="Sam Thorogood" userId="2659a977-2774-452b-b107-633f8567e6a3" providerId="ADAL" clId="{ED29C2BC-F996-49D9-A0F8-6EFFE29180F3}" dt="2026-08-18T13:51:33.788" v="504" actId="22"/>
      <pc:docMkLst>
        <pc:docMk/>
      </pc:docMkLst>
      <pc:sldChg chg="del">
        <pc:chgData name="Sam Thorogood" userId="2659a977-2774-452b-b107-633f8567e6a3" providerId="ADAL" clId="{ED29C2BC-F996-49D9-A0F8-6EFFE29180F3}" dt="2026-08-18T13:22:12.681" v="360" actId="47"/>
        <pc:sldMkLst>
          <pc:docMk/>
          <pc:sldMk cId="2071098062" sldId="257"/>
        </pc:sldMkLst>
      </pc:sldChg>
      <pc:sldChg chg="del">
        <pc:chgData name="Sam Thorogood" userId="2659a977-2774-452b-b107-633f8567e6a3" providerId="ADAL" clId="{ED29C2BC-F996-49D9-A0F8-6EFFE29180F3}" dt="2026-08-18T13:22:14.642" v="362" actId="47"/>
        <pc:sldMkLst>
          <pc:docMk/>
          <pc:sldMk cId="3482215198" sldId="259"/>
        </pc:sldMkLst>
      </pc:sldChg>
      <pc:sldChg chg="del">
        <pc:chgData name="Sam Thorogood" userId="2659a977-2774-452b-b107-633f8567e6a3" providerId="ADAL" clId="{ED29C2BC-F996-49D9-A0F8-6EFFE29180F3}" dt="2026-08-18T13:22:15.092" v="363" actId="47"/>
        <pc:sldMkLst>
          <pc:docMk/>
          <pc:sldMk cId="1244945763" sldId="260"/>
        </pc:sldMkLst>
      </pc:sldChg>
      <pc:sldChg chg="del">
        <pc:chgData name="Sam Thorogood" userId="2659a977-2774-452b-b107-633f8567e6a3" providerId="ADAL" clId="{ED29C2BC-F996-49D9-A0F8-6EFFE29180F3}" dt="2026-08-18T13:22:15.577" v="364" actId="47"/>
        <pc:sldMkLst>
          <pc:docMk/>
          <pc:sldMk cId="2670216354" sldId="261"/>
        </pc:sldMkLst>
      </pc:sldChg>
      <pc:sldChg chg="del">
        <pc:chgData name="Sam Thorogood" userId="2659a977-2774-452b-b107-633f8567e6a3" providerId="ADAL" clId="{ED29C2BC-F996-49D9-A0F8-6EFFE29180F3}" dt="2026-08-18T13:22:16.060" v="365" actId="47"/>
        <pc:sldMkLst>
          <pc:docMk/>
          <pc:sldMk cId="3173119265" sldId="262"/>
        </pc:sldMkLst>
      </pc:sldChg>
      <pc:sldChg chg="addSp delSp modSp mod setBg">
        <pc:chgData name="Sam Thorogood" userId="2659a977-2774-452b-b107-633f8567e6a3" providerId="ADAL" clId="{ED29C2BC-F996-49D9-A0F8-6EFFE29180F3}" dt="2026-08-18T13:51:30.140" v="502" actId="1036"/>
        <pc:sldMkLst>
          <pc:docMk/>
          <pc:sldMk cId="3760230566" sldId="264"/>
        </pc:sldMkLst>
        <pc:spChg chg="mod">
          <ac:chgData name="Sam Thorogood" userId="2659a977-2774-452b-b107-633f8567e6a3" providerId="ADAL" clId="{ED29C2BC-F996-49D9-A0F8-6EFFE29180F3}" dt="2026-08-18T13:51:19.016" v="496" actId="26606"/>
          <ac:spMkLst>
            <pc:docMk/>
            <pc:sldMk cId="3760230566" sldId="264"/>
            <ac:spMk id="2" creationId="{987E9F59-DE45-28E6-915C-719C07023230}"/>
          </ac:spMkLst>
        </pc:spChg>
        <pc:spChg chg="mod">
          <ac:chgData name="Sam Thorogood" userId="2659a977-2774-452b-b107-633f8567e6a3" providerId="ADAL" clId="{ED29C2BC-F996-49D9-A0F8-6EFFE29180F3}" dt="2026-08-18T13:51:19.016" v="496" actId="26606"/>
          <ac:spMkLst>
            <pc:docMk/>
            <pc:sldMk cId="3760230566" sldId="264"/>
            <ac:spMk id="3" creationId="{450F76A8-0F73-9482-EFD1-174007FB11E5}"/>
          </ac:spMkLst>
        </pc:spChg>
        <pc:spChg chg="add del">
          <ac:chgData name="Sam Thorogood" userId="2659a977-2774-452b-b107-633f8567e6a3" providerId="ADAL" clId="{ED29C2BC-F996-49D9-A0F8-6EFFE29180F3}" dt="2026-08-18T13:51:19.016" v="496" actId="26606"/>
          <ac:spMkLst>
            <pc:docMk/>
            <pc:sldMk cId="3760230566" sldId="264"/>
            <ac:spMk id="10" creationId="{47942995-B07F-4636-9A06-C6A104B260A8}"/>
          </ac:spMkLst>
        </pc:spChg>
        <pc:spChg chg="add del">
          <ac:chgData name="Sam Thorogood" userId="2659a977-2774-452b-b107-633f8567e6a3" providerId="ADAL" clId="{ED29C2BC-F996-49D9-A0F8-6EFFE29180F3}" dt="2026-08-18T13:51:19.016" v="496" actId="26606"/>
          <ac:spMkLst>
            <pc:docMk/>
            <pc:sldMk cId="3760230566" sldId="264"/>
            <ac:spMk id="17" creationId="{B81933D1-5615-42C7-9C0B-4EB7105CCE2D}"/>
          </ac:spMkLst>
        </pc:spChg>
        <pc:spChg chg="add del">
          <ac:chgData name="Sam Thorogood" userId="2659a977-2774-452b-b107-633f8567e6a3" providerId="ADAL" clId="{ED29C2BC-F996-49D9-A0F8-6EFFE29180F3}" dt="2026-08-18T13:51:19.016" v="496" actId="26606"/>
          <ac:spMkLst>
            <pc:docMk/>
            <pc:sldMk cId="3760230566" sldId="264"/>
            <ac:spMk id="19" creationId="{19C9EAEA-39D0-4B0E-A0EB-51E7B26740B1}"/>
          </ac:spMkLst>
        </pc:spChg>
        <pc:grpChg chg="add del">
          <ac:chgData name="Sam Thorogood" userId="2659a977-2774-452b-b107-633f8567e6a3" providerId="ADAL" clId="{ED29C2BC-F996-49D9-A0F8-6EFFE29180F3}" dt="2026-08-18T13:51:19.016" v="496" actId="26606"/>
          <ac:grpSpMkLst>
            <pc:docMk/>
            <pc:sldMk cId="3760230566" sldId="264"/>
            <ac:grpSpMk id="12" creationId="{032D8612-31EB-44CF-A1D0-14FD4C705424}"/>
          </ac:grpSpMkLst>
        </pc:grpChg>
        <pc:picChg chg="add mod">
          <ac:chgData name="Sam Thorogood" userId="2659a977-2774-452b-b107-633f8567e6a3" providerId="ADAL" clId="{ED29C2BC-F996-49D9-A0F8-6EFFE29180F3}" dt="2026-08-18T13:51:30.140" v="502" actId="1036"/>
          <ac:picMkLst>
            <pc:docMk/>
            <pc:sldMk cId="3760230566" sldId="264"/>
            <ac:picMk id="5" creationId="{1622A941-181B-D992-0F59-A5E566ADB0CC}"/>
          </ac:picMkLst>
        </pc:picChg>
      </pc:sldChg>
      <pc:sldChg chg="addSp modSp mod">
        <pc:chgData name="Sam Thorogood" userId="2659a977-2774-452b-b107-633f8567e6a3" providerId="ADAL" clId="{ED29C2BC-F996-49D9-A0F8-6EFFE29180F3}" dt="2026-08-18T13:51:32.553" v="503" actId="22"/>
        <pc:sldMkLst>
          <pc:docMk/>
          <pc:sldMk cId="2980743905" sldId="265"/>
        </pc:sldMkLst>
        <pc:spChg chg="mod">
          <ac:chgData name="Sam Thorogood" userId="2659a977-2774-452b-b107-633f8567e6a3" providerId="ADAL" clId="{ED29C2BC-F996-49D9-A0F8-6EFFE29180F3}" dt="2026-08-18T13:22:46.243" v="423" actId="20577"/>
          <ac:spMkLst>
            <pc:docMk/>
            <pc:sldMk cId="2980743905" sldId="265"/>
            <ac:spMk id="2" creationId="{89323B2E-FD63-210C-0F7E-1DCC20CA061C}"/>
          </ac:spMkLst>
        </pc:spChg>
        <pc:picChg chg="add">
          <ac:chgData name="Sam Thorogood" userId="2659a977-2774-452b-b107-633f8567e6a3" providerId="ADAL" clId="{ED29C2BC-F996-49D9-A0F8-6EFFE29180F3}" dt="2026-08-18T13:51:32.553" v="503" actId="22"/>
          <ac:picMkLst>
            <pc:docMk/>
            <pc:sldMk cId="2980743905" sldId="265"/>
            <ac:picMk id="5" creationId="{722483E2-20B5-BBEA-350C-F27C028C5598}"/>
          </ac:picMkLst>
        </pc:picChg>
      </pc:sldChg>
      <pc:sldChg chg="addSp modSp mod">
        <pc:chgData name="Sam Thorogood" userId="2659a977-2774-452b-b107-633f8567e6a3" providerId="ADAL" clId="{ED29C2BC-F996-49D9-A0F8-6EFFE29180F3}" dt="2026-08-18T13:51:33.788" v="504" actId="22"/>
        <pc:sldMkLst>
          <pc:docMk/>
          <pc:sldMk cId="236721368" sldId="266"/>
        </pc:sldMkLst>
        <pc:spChg chg="mod">
          <ac:chgData name="Sam Thorogood" userId="2659a977-2774-452b-b107-633f8567e6a3" providerId="ADAL" clId="{ED29C2BC-F996-49D9-A0F8-6EFFE29180F3}" dt="2026-08-18T13:46:29.449" v="486" actId="1035"/>
          <ac:spMkLst>
            <pc:docMk/>
            <pc:sldMk cId="236721368" sldId="266"/>
            <ac:spMk id="2" creationId="{A1A480A2-6894-1FC9-6543-2DE4C30CF18D}"/>
          </ac:spMkLst>
        </pc:spChg>
        <pc:picChg chg="add">
          <ac:chgData name="Sam Thorogood" userId="2659a977-2774-452b-b107-633f8567e6a3" providerId="ADAL" clId="{ED29C2BC-F996-49D9-A0F8-6EFFE29180F3}" dt="2026-08-18T13:51:33.788" v="504" actId="22"/>
          <ac:picMkLst>
            <pc:docMk/>
            <pc:sldMk cId="236721368" sldId="266"/>
            <ac:picMk id="6" creationId="{C4E5D1BC-C993-CA5B-43A9-D095F8A09731}"/>
          </ac:picMkLst>
        </pc:picChg>
      </pc:sldChg>
      <pc:sldChg chg="modSp mod">
        <pc:chgData name="Sam Thorogood" userId="2659a977-2774-452b-b107-633f8567e6a3" providerId="ADAL" clId="{ED29C2BC-F996-49D9-A0F8-6EFFE29180F3}" dt="2026-08-18T13:22:57.241" v="457" actId="20577"/>
        <pc:sldMkLst>
          <pc:docMk/>
          <pc:sldMk cId="2137865881" sldId="267"/>
        </pc:sldMkLst>
        <pc:spChg chg="mod">
          <ac:chgData name="Sam Thorogood" userId="2659a977-2774-452b-b107-633f8567e6a3" providerId="ADAL" clId="{ED29C2BC-F996-49D9-A0F8-6EFFE29180F3}" dt="2026-08-18T13:22:57.241" v="457" actId="20577"/>
          <ac:spMkLst>
            <pc:docMk/>
            <pc:sldMk cId="2137865881" sldId="267"/>
            <ac:spMk id="3" creationId="{27950EF4-C589-0994-A309-54B60484F873}"/>
          </ac:spMkLst>
        </pc:spChg>
      </pc:sldChg>
      <pc:sldChg chg="del">
        <pc:chgData name="Sam Thorogood" userId="2659a977-2774-452b-b107-633f8567e6a3" providerId="ADAL" clId="{ED29C2BC-F996-49D9-A0F8-6EFFE29180F3}" dt="2026-08-18T13:22:14.075" v="361" actId="47"/>
        <pc:sldMkLst>
          <pc:docMk/>
          <pc:sldMk cId="314879336" sldId="268"/>
        </pc:sldMkLst>
      </pc:sldChg>
      <pc:sldChg chg="delSp modSp mod">
        <pc:chgData name="Sam Thorogood" userId="2659a977-2774-452b-b107-633f8567e6a3" providerId="ADAL" clId="{ED29C2BC-F996-49D9-A0F8-6EFFE29180F3}" dt="2026-08-18T13:51:14.836" v="493" actId="478"/>
        <pc:sldMkLst>
          <pc:docMk/>
          <pc:sldMk cId="148375037" sldId="269"/>
        </pc:sldMkLst>
        <pc:spChg chg="mod">
          <ac:chgData name="Sam Thorogood" userId="2659a977-2774-452b-b107-633f8567e6a3" providerId="ADAL" clId="{ED29C2BC-F996-49D9-A0F8-6EFFE29180F3}" dt="2026-08-18T13:22:32.146" v="383" actId="20577"/>
          <ac:spMkLst>
            <pc:docMk/>
            <pc:sldMk cId="148375037" sldId="269"/>
            <ac:spMk id="3" creationId="{9DCC5C27-77D4-C535-E5F1-FA0655954D42}"/>
          </ac:spMkLst>
        </pc:spChg>
        <pc:picChg chg="del mod">
          <ac:chgData name="Sam Thorogood" userId="2659a977-2774-452b-b107-633f8567e6a3" providerId="ADAL" clId="{ED29C2BC-F996-49D9-A0F8-6EFFE29180F3}" dt="2026-08-18T13:51:14.836" v="493" actId="478"/>
          <ac:picMkLst>
            <pc:docMk/>
            <pc:sldMk cId="148375037" sldId="269"/>
            <ac:picMk id="2" creationId="{7376D9EE-6F3A-AD6E-EF6C-978BA4984D55}"/>
          </ac:picMkLst>
        </pc:picChg>
      </pc:sldChg>
      <pc:sldMasterChg chg="modSp del setBg delSldLayout">
        <pc:chgData name="Sam Thorogood" userId="2659a977-2774-452b-b107-633f8567e6a3" providerId="ADAL" clId="{ED29C2BC-F996-49D9-A0F8-6EFFE29180F3}" dt="2026-08-18T13:22:12.681" v="360" actId="47"/>
        <pc:sldMasterMkLst>
          <pc:docMk/>
          <pc:sldMasterMk cId="680816883" sldId="2147483648"/>
        </pc:sldMasterMkLst>
        <pc:sldLayoutChg chg="del">
          <pc:chgData name="Sam Thorogood" userId="2659a977-2774-452b-b107-633f8567e6a3" providerId="ADAL" clId="{ED29C2BC-F996-49D9-A0F8-6EFFE29180F3}" dt="2026-08-18T13:22:12.681" v="360" actId="47"/>
          <pc:sldLayoutMkLst>
            <pc:docMk/>
            <pc:sldMasterMk cId="680816883" sldId="2147483648"/>
            <pc:sldLayoutMk cId="768326735" sldId="2147483654"/>
          </pc:sldLayoutMkLst>
        </pc:sldLayoutChg>
        <pc:sldLayoutChg chg="del">
          <pc:chgData name="Sam Thorogood" userId="2659a977-2774-452b-b107-633f8567e6a3" providerId="ADAL" clId="{ED29C2BC-F996-49D9-A0F8-6EFFE29180F3}" dt="2026-08-18T13:22:12.681" v="360" actId="47"/>
          <pc:sldLayoutMkLst>
            <pc:docMk/>
            <pc:sldMasterMk cId="680816883" sldId="2147483648"/>
            <pc:sldLayoutMk cId="1936824655" sldId="2147483655"/>
          </pc:sldLayoutMkLst>
        </pc:sldLayoutChg>
      </pc:sldMasterChg>
      <pc:sldMasterChg chg="del">
        <pc:chgData name="Sam Thorogood" userId="2659a977-2774-452b-b107-633f8567e6a3" providerId="ADAL" clId="{ED29C2BC-F996-49D9-A0F8-6EFFE29180F3}" dt="2026-08-18T13:22:24.025" v="367" actId="2696"/>
        <pc:sldMasterMkLst>
          <pc:docMk/>
          <pc:sldMasterMk cId="463334959" sldId="2147483660"/>
        </pc:sldMasterMkLst>
      </pc:sldMasterChg>
      <pc:sldMasterChg chg="del delSldLayout">
        <pc:chgData name="Sam Thorogood" userId="2659a977-2774-452b-b107-633f8567e6a3" providerId="ADAL" clId="{ED29C2BC-F996-49D9-A0F8-6EFFE29180F3}" dt="2026-08-18T13:22:18.758" v="366"/>
        <pc:sldMasterMkLst>
          <pc:docMk/>
          <pc:sldMasterMk cId="248354242" sldId="2147483672"/>
        </pc:sldMasterMkLst>
        <pc:sldLayoutChg chg="del">
          <pc:chgData name="Sam Thorogood" userId="2659a977-2774-452b-b107-633f8567e6a3" providerId="ADAL" clId="{ED29C2BC-F996-49D9-A0F8-6EFFE29180F3}" dt="2026-08-18T13:22:18.758" v="366"/>
          <pc:sldLayoutMkLst>
            <pc:docMk/>
            <pc:sldMasterMk cId="248354242" sldId="2147483672"/>
            <pc:sldLayoutMk cId="1096789859" sldId="2147483673"/>
          </pc:sldLayoutMkLst>
        </pc:sldLayoutChg>
        <pc:sldLayoutChg chg="del">
          <pc:chgData name="Sam Thorogood" userId="2659a977-2774-452b-b107-633f8567e6a3" providerId="ADAL" clId="{ED29C2BC-F996-49D9-A0F8-6EFFE29180F3}" dt="2026-08-18T13:22:18.758" v="366"/>
          <pc:sldLayoutMkLst>
            <pc:docMk/>
            <pc:sldMasterMk cId="248354242" sldId="2147483672"/>
            <pc:sldLayoutMk cId="715777247" sldId="2147483674"/>
          </pc:sldLayoutMkLst>
        </pc:sldLayoutChg>
        <pc:sldLayoutChg chg="del">
          <pc:chgData name="Sam Thorogood" userId="2659a977-2774-452b-b107-633f8567e6a3" providerId="ADAL" clId="{ED29C2BC-F996-49D9-A0F8-6EFFE29180F3}" dt="2026-08-18T13:22:18.758" v="366"/>
          <pc:sldLayoutMkLst>
            <pc:docMk/>
            <pc:sldMasterMk cId="248354242" sldId="2147483672"/>
            <pc:sldLayoutMk cId="359446754" sldId="2147483675"/>
          </pc:sldLayoutMkLst>
        </pc:sldLayoutChg>
        <pc:sldLayoutChg chg="del">
          <pc:chgData name="Sam Thorogood" userId="2659a977-2774-452b-b107-633f8567e6a3" providerId="ADAL" clId="{ED29C2BC-F996-49D9-A0F8-6EFFE29180F3}" dt="2026-08-18T13:22:18.758" v="366"/>
          <pc:sldLayoutMkLst>
            <pc:docMk/>
            <pc:sldMasterMk cId="248354242" sldId="2147483672"/>
            <pc:sldLayoutMk cId="1383776985" sldId="2147483676"/>
          </pc:sldLayoutMkLst>
        </pc:sldLayoutChg>
        <pc:sldLayoutChg chg="del">
          <pc:chgData name="Sam Thorogood" userId="2659a977-2774-452b-b107-633f8567e6a3" providerId="ADAL" clId="{ED29C2BC-F996-49D9-A0F8-6EFFE29180F3}" dt="2026-08-18T13:22:18.758" v="366"/>
          <pc:sldLayoutMkLst>
            <pc:docMk/>
            <pc:sldMasterMk cId="248354242" sldId="2147483672"/>
            <pc:sldLayoutMk cId="3257782918" sldId="2147483677"/>
          </pc:sldLayoutMkLst>
        </pc:sldLayoutChg>
        <pc:sldLayoutChg chg="del">
          <pc:chgData name="Sam Thorogood" userId="2659a977-2774-452b-b107-633f8567e6a3" providerId="ADAL" clId="{ED29C2BC-F996-49D9-A0F8-6EFFE29180F3}" dt="2026-08-18T13:22:18.758" v="366"/>
          <pc:sldLayoutMkLst>
            <pc:docMk/>
            <pc:sldMasterMk cId="248354242" sldId="2147483672"/>
            <pc:sldLayoutMk cId="588318855" sldId="2147483678"/>
          </pc:sldLayoutMkLst>
        </pc:sldLayoutChg>
        <pc:sldLayoutChg chg="del">
          <pc:chgData name="Sam Thorogood" userId="2659a977-2774-452b-b107-633f8567e6a3" providerId="ADAL" clId="{ED29C2BC-F996-49D9-A0F8-6EFFE29180F3}" dt="2026-08-18T13:22:18.758" v="366"/>
          <pc:sldLayoutMkLst>
            <pc:docMk/>
            <pc:sldMasterMk cId="248354242" sldId="2147483672"/>
            <pc:sldLayoutMk cId="3058006282" sldId="2147483679"/>
          </pc:sldLayoutMkLst>
        </pc:sldLayoutChg>
        <pc:sldLayoutChg chg="del">
          <pc:chgData name="Sam Thorogood" userId="2659a977-2774-452b-b107-633f8567e6a3" providerId="ADAL" clId="{ED29C2BC-F996-49D9-A0F8-6EFFE29180F3}" dt="2026-08-18T13:22:18.758" v="366"/>
          <pc:sldLayoutMkLst>
            <pc:docMk/>
            <pc:sldMasterMk cId="248354242" sldId="2147483672"/>
            <pc:sldLayoutMk cId="1909765121" sldId="2147483680"/>
          </pc:sldLayoutMkLst>
        </pc:sldLayoutChg>
        <pc:sldLayoutChg chg="del">
          <pc:chgData name="Sam Thorogood" userId="2659a977-2774-452b-b107-633f8567e6a3" providerId="ADAL" clId="{ED29C2BC-F996-49D9-A0F8-6EFFE29180F3}" dt="2026-08-18T13:22:18.758" v="366"/>
          <pc:sldLayoutMkLst>
            <pc:docMk/>
            <pc:sldMasterMk cId="248354242" sldId="2147483672"/>
            <pc:sldLayoutMk cId="2343824613" sldId="2147483681"/>
          </pc:sldLayoutMkLst>
        </pc:sldLayoutChg>
        <pc:sldLayoutChg chg="del">
          <pc:chgData name="Sam Thorogood" userId="2659a977-2774-452b-b107-633f8567e6a3" providerId="ADAL" clId="{ED29C2BC-F996-49D9-A0F8-6EFFE29180F3}" dt="2026-08-18T13:22:18.758" v="366"/>
          <pc:sldLayoutMkLst>
            <pc:docMk/>
            <pc:sldMasterMk cId="248354242" sldId="2147483672"/>
            <pc:sldLayoutMk cId="1968359462" sldId="2147483682"/>
          </pc:sldLayoutMkLst>
        </pc:sldLayoutChg>
        <pc:sldLayoutChg chg="del">
          <pc:chgData name="Sam Thorogood" userId="2659a977-2774-452b-b107-633f8567e6a3" providerId="ADAL" clId="{ED29C2BC-F996-49D9-A0F8-6EFFE29180F3}" dt="2026-08-18T13:22:18.758" v="366"/>
          <pc:sldLayoutMkLst>
            <pc:docMk/>
            <pc:sldMasterMk cId="248354242" sldId="2147483672"/>
            <pc:sldLayoutMk cId="3204511402" sldId="2147483683"/>
          </pc:sldLayoutMkLst>
        </pc:sldLayoutChg>
      </pc:sldMasterChg>
      <pc:sldMasterChg chg="del delSldLayout">
        <pc:chgData name="Sam Thorogood" userId="2659a977-2774-452b-b107-633f8567e6a3" providerId="ADAL" clId="{ED29C2BC-F996-49D9-A0F8-6EFFE29180F3}" dt="2026-08-18T13:22:18.758" v="366"/>
        <pc:sldMasterMkLst>
          <pc:docMk/>
          <pc:sldMasterMk cId="938585922" sldId="2147483696"/>
        </pc:sldMasterMkLst>
        <pc:sldLayoutChg chg="del">
          <pc:chgData name="Sam Thorogood" userId="2659a977-2774-452b-b107-633f8567e6a3" providerId="ADAL" clId="{ED29C2BC-F996-49D9-A0F8-6EFFE29180F3}" dt="2026-08-18T13:22:18.758" v="366"/>
          <pc:sldLayoutMkLst>
            <pc:docMk/>
            <pc:sldMasterMk cId="938585922" sldId="2147483696"/>
            <pc:sldLayoutMk cId="4071557994" sldId="2147483703"/>
          </pc:sldLayoutMkLst>
        </pc:sldLayoutChg>
      </pc:sldMasterChg>
      <pc:sldMasterChg chg="modSp mod setBg modSldLayout">
        <pc:chgData name="Sam Thorogood" userId="2659a977-2774-452b-b107-633f8567e6a3" providerId="ADAL" clId="{ED29C2BC-F996-49D9-A0F8-6EFFE29180F3}" dt="2026-08-18T13:45:05.198" v="469" actId="6014"/>
        <pc:sldMasterMkLst>
          <pc:docMk/>
          <pc:sldMasterMk cId="2726800872" sldId="2147483704"/>
        </pc:sldMasterMkLst>
        <pc:spChg chg="mod">
          <ac:chgData name="Sam Thorogood" userId="2659a977-2774-452b-b107-633f8567e6a3" providerId="ADAL" clId="{ED29C2BC-F996-49D9-A0F8-6EFFE29180F3}" dt="2026-08-18T13:42:52.414" v="460" actId="207"/>
          <ac:spMkLst>
            <pc:docMk/>
            <pc:sldMasterMk cId="2726800872" sldId="2147483704"/>
            <ac:spMk id="2" creationId="{11A93280-1C12-1E84-3A3C-997201D4D1D6}"/>
          </ac:spMkLst>
        </pc:spChg>
        <pc:spChg chg="mod">
          <ac:chgData name="Sam Thorogood" userId="2659a977-2774-452b-b107-633f8567e6a3" providerId="ADAL" clId="{ED29C2BC-F996-49D9-A0F8-6EFFE29180F3}" dt="2026-08-18T13:42:59.116" v="461" actId="207"/>
          <ac:spMkLst>
            <pc:docMk/>
            <pc:sldMasterMk cId="2726800872" sldId="2147483704"/>
            <ac:spMk id="3" creationId="{312D6D16-6947-A781-2323-FE0B2F3D05EE}"/>
          </ac:spMkLst>
        </pc:spChg>
        <pc:sldLayoutChg chg="setBg">
          <pc:chgData name="Sam Thorogood" userId="2659a977-2774-452b-b107-633f8567e6a3" providerId="ADAL" clId="{ED29C2BC-F996-49D9-A0F8-6EFFE29180F3}" dt="2026-08-18T13:43:08.818" v="462"/>
          <pc:sldLayoutMkLst>
            <pc:docMk/>
            <pc:sldMasterMk cId="2726800872" sldId="2147483704"/>
            <pc:sldLayoutMk cId="3354558958" sldId="2147483705"/>
          </pc:sldLayoutMkLst>
        </pc:sldLayoutChg>
        <pc:sldLayoutChg chg="setBg">
          <pc:chgData name="Sam Thorogood" userId="2659a977-2774-452b-b107-633f8567e6a3" providerId="ADAL" clId="{ED29C2BC-F996-49D9-A0F8-6EFFE29180F3}" dt="2026-08-18T13:43:08.818" v="462"/>
          <pc:sldLayoutMkLst>
            <pc:docMk/>
            <pc:sldMasterMk cId="2726800872" sldId="2147483704"/>
            <pc:sldLayoutMk cId="739165387" sldId="2147483706"/>
          </pc:sldLayoutMkLst>
        </pc:sldLayoutChg>
      </pc:sldMasterChg>
      <pc:sldMasterChg chg="mod setBg modSldLayout">
        <pc:chgData name="Sam Thorogood" userId="2659a977-2774-452b-b107-633f8567e6a3" providerId="ADAL" clId="{ED29C2BC-F996-49D9-A0F8-6EFFE29180F3}" dt="2026-08-18T13:45:14.230" v="470" actId="6014"/>
        <pc:sldMasterMkLst>
          <pc:docMk/>
          <pc:sldMasterMk cId="1291793658" sldId="2147483707"/>
        </pc:sldMasterMkLst>
        <pc:sldLayoutChg chg="setBg">
          <pc:chgData name="Sam Thorogood" userId="2659a977-2774-452b-b107-633f8567e6a3" providerId="ADAL" clId="{ED29C2BC-F996-49D9-A0F8-6EFFE29180F3}" dt="2026-08-18T13:43:08.818" v="462"/>
          <pc:sldLayoutMkLst>
            <pc:docMk/>
            <pc:sldMasterMk cId="1291793658" sldId="2147483707"/>
            <pc:sldLayoutMk cId="1469889175" sldId="2147483708"/>
          </pc:sldLayoutMkLst>
        </pc:sldLayoutChg>
        <pc:sldLayoutChg chg="setBg">
          <pc:chgData name="Sam Thorogood" userId="2659a977-2774-452b-b107-633f8567e6a3" providerId="ADAL" clId="{ED29C2BC-F996-49D9-A0F8-6EFFE29180F3}" dt="2026-08-18T13:43:08.818" v="462"/>
          <pc:sldLayoutMkLst>
            <pc:docMk/>
            <pc:sldMasterMk cId="1291793658" sldId="2147483707"/>
            <pc:sldLayoutMk cId="147461484" sldId="2147483709"/>
          </pc:sldLayoutMkLst>
        </pc:sldLayoutChg>
        <pc:sldLayoutChg chg="setBg">
          <pc:chgData name="Sam Thorogood" userId="2659a977-2774-452b-b107-633f8567e6a3" providerId="ADAL" clId="{ED29C2BC-F996-49D9-A0F8-6EFFE29180F3}" dt="2026-08-18T13:43:08.818" v="462"/>
          <pc:sldLayoutMkLst>
            <pc:docMk/>
            <pc:sldMasterMk cId="1291793658" sldId="2147483707"/>
            <pc:sldLayoutMk cId="1071774878" sldId="2147483710"/>
          </pc:sldLayoutMkLst>
        </pc:sldLayoutChg>
        <pc:sldLayoutChg chg="setBg">
          <pc:chgData name="Sam Thorogood" userId="2659a977-2774-452b-b107-633f8567e6a3" providerId="ADAL" clId="{ED29C2BC-F996-49D9-A0F8-6EFFE29180F3}" dt="2026-08-18T13:43:08.818" v="462"/>
          <pc:sldLayoutMkLst>
            <pc:docMk/>
            <pc:sldMasterMk cId="1291793658" sldId="2147483707"/>
            <pc:sldLayoutMk cId="104457667" sldId="2147483711"/>
          </pc:sldLayoutMkLst>
        </pc:sldLayoutChg>
        <pc:sldLayoutChg chg="setBg">
          <pc:chgData name="Sam Thorogood" userId="2659a977-2774-452b-b107-633f8567e6a3" providerId="ADAL" clId="{ED29C2BC-F996-49D9-A0F8-6EFFE29180F3}" dt="2026-08-18T13:43:08.818" v="462"/>
          <pc:sldLayoutMkLst>
            <pc:docMk/>
            <pc:sldMasterMk cId="1291793658" sldId="2147483707"/>
            <pc:sldLayoutMk cId="657063428" sldId="2147483712"/>
          </pc:sldLayoutMkLst>
        </pc:sldLayoutChg>
        <pc:sldLayoutChg chg="setBg">
          <pc:chgData name="Sam Thorogood" userId="2659a977-2774-452b-b107-633f8567e6a3" providerId="ADAL" clId="{ED29C2BC-F996-49D9-A0F8-6EFFE29180F3}" dt="2026-08-18T13:43:08.818" v="462"/>
          <pc:sldLayoutMkLst>
            <pc:docMk/>
            <pc:sldMasterMk cId="1291793658" sldId="2147483707"/>
            <pc:sldLayoutMk cId="1555144531" sldId="2147483713"/>
          </pc:sldLayoutMkLst>
        </pc:sldLayoutChg>
        <pc:sldLayoutChg chg="setBg">
          <pc:chgData name="Sam Thorogood" userId="2659a977-2774-452b-b107-633f8567e6a3" providerId="ADAL" clId="{ED29C2BC-F996-49D9-A0F8-6EFFE29180F3}" dt="2026-08-18T13:43:08.818" v="462"/>
          <pc:sldLayoutMkLst>
            <pc:docMk/>
            <pc:sldMasterMk cId="1291793658" sldId="2147483707"/>
            <pc:sldLayoutMk cId="1573724695" sldId="2147483714"/>
          </pc:sldLayoutMkLst>
        </pc:sldLayoutChg>
        <pc:sldLayoutChg chg="setBg">
          <pc:chgData name="Sam Thorogood" userId="2659a977-2774-452b-b107-633f8567e6a3" providerId="ADAL" clId="{ED29C2BC-F996-49D9-A0F8-6EFFE29180F3}" dt="2026-08-18T13:43:08.818" v="462"/>
          <pc:sldLayoutMkLst>
            <pc:docMk/>
            <pc:sldMasterMk cId="1291793658" sldId="2147483707"/>
            <pc:sldLayoutMk cId="1601275128" sldId="2147483715"/>
          </pc:sldLayoutMkLst>
        </pc:sldLayoutChg>
        <pc:sldLayoutChg chg="setBg">
          <pc:chgData name="Sam Thorogood" userId="2659a977-2774-452b-b107-633f8567e6a3" providerId="ADAL" clId="{ED29C2BC-F996-49D9-A0F8-6EFFE29180F3}" dt="2026-08-18T13:43:08.818" v="462"/>
          <pc:sldLayoutMkLst>
            <pc:docMk/>
            <pc:sldMasterMk cId="1291793658" sldId="2147483707"/>
            <pc:sldLayoutMk cId="4252430456" sldId="2147483716"/>
          </pc:sldLayoutMkLst>
        </pc:sldLayoutChg>
        <pc:sldLayoutChg chg="setBg">
          <pc:chgData name="Sam Thorogood" userId="2659a977-2774-452b-b107-633f8567e6a3" providerId="ADAL" clId="{ED29C2BC-F996-49D9-A0F8-6EFFE29180F3}" dt="2026-08-18T13:43:08.818" v="462"/>
          <pc:sldLayoutMkLst>
            <pc:docMk/>
            <pc:sldMasterMk cId="1291793658" sldId="2147483707"/>
            <pc:sldLayoutMk cId="1288527812" sldId="2147483717"/>
          </pc:sldLayoutMkLst>
        </pc:sldLayoutChg>
        <pc:sldLayoutChg chg="setBg">
          <pc:chgData name="Sam Thorogood" userId="2659a977-2774-452b-b107-633f8567e6a3" providerId="ADAL" clId="{ED29C2BC-F996-49D9-A0F8-6EFFE29180F3}" dt="2026-08-18T13:43:08.818" v="462"/>
          <pc:sldLayoutMkLst>
            <pc:docMk/>
            <pc:sldMasterMk cId="1291793658" sldId="2147483707"/>
            <pc:sldLayoutMk cId="1626763651" sldId="2147483718"/>
          </pc:sldLayoutMkLst>
        </pc:sldLayoutChg>
      </pc:sldMasterChg>
      <pc:sldMasterChg chg="modSp mod setBg modSldLayout">
        <pc:chgData name="Sam Thorogood" userId="2659a977-2774-452b-b107-633f8567e6a3" providerId="ADAL" clId="{ED29C2BC-F996-49D9-A0F8-6EFFE29180F3}" dt="2026-08-18T13:45:22.431" v="471" actId="6014"/>
        <pc:sldMasterMkLst>
          <pc:docMk/>
          <pc:sldMasterMk cId="1614628162" sldId="2147483719"/>
        </pc:sldMasterMkLst>
        <pc:spChg chg="mod">
          <ac:chgData name="Sam Thorogood" userId="2659a977-2774-452b-b107-633f8567e6a3" providerId="ADAL" clId="{ED29C2BC-F996-49D9-A0F8-6EFFE29180F3}" dt="2026-08-18T13:43:50.090" v="467" actId="207"/>
          <ac:spMkLst>
            <pc:docMk/>
            <pc:sldMasterMk cId="1614628162" sldId="2147483719"/>
            <ac:spMk id="2" creationId="{6160605D-F08A-BD7C-8D61-A154B69E2A71}"/>
          </ac:spMkLst>
        </pc:spChg>
        <pc:spChg chg="mod">
          <ac:chgData name="Sam Thorogood" userId="2659a977-2774-452b-b107-633f8567e6a3" providerId="ADAL" clId="{ED29C2BC-F996-49D9-A0F8-6EFFE29180F3}" dt="2026-08-18T13:43:52.123" v="468" actId="207"/>
          <ac:spMkLst>
            <pc:docMk/>
            <pc:sldMasterMk cId="1614628162" sldId="2147483719"/>
            <ac:spMk id="3" creationId="{C92A1A1E-8C1A-6671-B97B-1B2520DFF637}"/>
          </ac:spMkLst>
        </pc:spChg>
        <pc:sldLayoutChg chg="setBg">
          <pc:chgData name="Sam Thorogood" userId="2659a977-2774-452b-b107-633f8567e6a3" providerId="ADAL" clId="{ED29C2BC-F996-49D9-A0F8-6EFFE29180F3}" dt="2026-08-18T13:43:08.818" v="462"/>
          <pc:sldLayoutMkLst>
            <pc:docMk/>
            <pc:sldMasterMk cId="1614628162" sldId="2147483719"/>
            <pc:sldLayoutMk cId="327645036" sldId="2147483720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B0EE7-12F1-1444-4B15-6591F4F68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649A5E-C36F-E739-C000-1FED2B389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CD493-6AF5-4CAF-B66A-EB78D60A1F7A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52F569-E928-530D-2984-9C65B5E6D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310454-AB93-414A-5701-828F2EB6F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0699C-1DB4-4CD0-BEE1-E0632A43E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558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4B1544-5F95-DCBC-9126-6AE96903D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CD493-6AF5-4CAF-B66A-EB78D60A1F7A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A0F80E-B231-7A84-2276-0CA019E4F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3D2034-D5C1-D0F1-4E16-174465EC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0699C-1DB4-4CD0-BEE1-E0632A43E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16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9D047-E345-1F59-F358-DAB406F2BE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9ACD86-7C10-E3C6-969F-EFF6DFD762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29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3F814-564D-89F5-B4CF-8FCA686E0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6F03A-4264-A4D1-1BA1-AC673CACE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13873-1533-42CD-B8B6-10440C916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889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9D1BD-E3FC-0324-BF39-A6E6EFB9E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DB220-5773-7B09-EA9A-BBCDC564E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0880A-FB07-7657-52AA-C5E4F9AEC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7EFFD-791F-C9E5-D522-D7651A0C6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616FB-DBBD-A636-C69C-10197E30E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61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0779-F9E1-E5A9-E97C-729D55A05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A39EA-BFBE-AC1E-0373-661A0BFFC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0CDC3-925D-6CDD-AAC1-8B9F8FFBA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702C5-906D-4013-48C4-7AB16FA0E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EAF29-5508-D9EC-EB7D-189D8883E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774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89822-1FAB-D94A-2126-57DDC0557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1D70E-E78A-6B25-26A1-85D2C6C880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F9F4A9-06DB-7D29-61ED-9CA8B37B8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7B883D-31D5-53F4-F9EF-1404F9F10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CBD423-C15D-A92D-A8D0-7E13AE804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11D563-659F-82FD-99D2-7C170AFA2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457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3EA14-8561-B424-5D66-16A935B47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BDC96-F735-F929-0419-F58E1A727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1B6C06-62B4-D298-FE42-28AFC12F10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64F1FE-BA7E-3567-47CB-FD4A84E5D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2BF235-1FB3-062B-5414-5579D5BBB8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DFD1BF-F3C4-1594-694C-6C296CD36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F5464D-13D8-F689-769B-F68E2484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69D94D-D4A5-0D2D-BA82-EC21CC970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063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E370A-80DD-5390-D218-D42DE9F21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437D61-4C93-16B1-CEA0-907698103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79BF9F-8BAE-C107-B0A3-37A89B042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BD3E99-C176-DD38-0AA9-A0206434D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144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B4C437-B067-B0B0-25D9-7E7B8B67F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30D469-F792-BB6E-8945-40E39BDB8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99CB6F-EA83-8AF0-D611-6EBBDE1EB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724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1A9AC-2443-BAAF-75FA-7C5556BEB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0E11E-336F-CA5C-745C-1E881D68D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97855-F185-0047-749C-4893DB8E4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C7A329-A305-8EC7-FBC4-5A1B9AD3C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589573-CAAE-D8DE-76DC-0917A3C24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53841D-05FD-F611-5FCC-1B020C50E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275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20FEE-FA53-0F2B-C46B-8EF17C3E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BA9418-D5D0-EBCE-9771-15511E1451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AF1EA-339B-EDF9-EC1C-532D03BEC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EE2D04-1BCD-EE9E-9034-BDCCB7493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DBB2B-725E-D6B5-C527-D8DDED663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715C0D-002D-8432-ABB8-3AB03AE6E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430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E788C-8205-A042-034F-A6B454B81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B143C2-1C09-A9DE-354C-9EC4D21107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84703-B534-8EF4-1835-99DB14A64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A7779-0088-3685-6A9F-98D847496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22181-68CC-E9BD-551A-706656D4C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527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C454DC-3E86-08A2-A943-8B12844175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341F93-30C0-222D-B323-C1DF2CC55D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B29761-09B7-E5FF-F7C6-0EC2A5D9E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9CB1B-701E-E3BE-96D4-7781275F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72EC0-6E42-6921-B067-869E362B4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7636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AF58F9-0DB4-9CF3-460B-F81D63C37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C0193-519E-4C13-B64E-49F316FFC4C8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C5A66D-90D7-5A2F-23A1-B8520A6F2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1AA4CA-E9AA-52A7-52CD-AE298594C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BDF6-D1EC-41EE-9EB1-3CAFB56C4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45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A93280-1C12-1E84-3A3C-997201D4D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6D16-6947-A781-2323-FE0B2F3D0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F635B-D363-DF06-D4CD-DC4202289F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422CD493-6AF5-4CAF-B66A-EB78D60A1F7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AB55-0148-77F5-B63F-CFCE394FBA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5FAB0-4B06-7461-9996-57360ED4C5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A8A0699C-1DB4-4CD0-BEE1-E0632A43E2F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6800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36B032-2A92-6309-2548-3828528BF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39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875039-9AC7-3533-9A3E-6E04A8C1D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84425"/>
            <a:ext cx="10515600" cy="3549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6A5D8-C2F2-2D9E-A297-8237D988A4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3DCBF87A-EAD2-4CAA-B8B1-DC2A53D36D40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B995F-E702-9EB2-5C03-5FA49A796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F01C0-8014-1696-364A-A1E9B47EAE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2A820F5F-49FC-4857-A483-8B818F89511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179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60605D-F08A-BD7C-8D61-A154B69E2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2A1A1E-8C1A-6671-B97B-1B2520DFF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C7DF1-1BAD-7706-7BAF-81CBCE0BA9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BC9C0193-519E-4C13-B64E-49F316FFC4C8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D2465-526D-41AD-A48E-E0444D5B79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016C4-50C0-4A25-DC89-6DDBF86891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E822BDF6-D1EC-41EE-9EB1-3CAFB56C424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4628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CC5C27-77D4-C535-E5F1-FA0655954D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Welcome slide</a:t>
            </a:r>
          </a:p>
        </p:txBody>
      </p:sp>
    </p:spTree>
    <p:extLst>
      <p:ext uri="{BB962C8B-B14F-4D97-AF65-F5344CB8AC3E}">
        <p14:creationId xmlns:p14="http://schemas.microsoft.com/office/powerpoint/2010/main" val="148375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E9F59-DE45-28E6-915C-719C070232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Editable slide 1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0F76A8-0F73-9482-EFD1-174007FB11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622A941-181B-D992-0F59-A5E566ADB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24822" y="234276"/>
            <a:ext cx="843321" cy="115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230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23B2E-FD63-210C-0F7E-1DCC20CA0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Editable slide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EA44A-788A-FA34-38DA-73091B23F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22483E2-20B5-BBEA-350C-F27C028C5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24822" y="234276"/>
            <a:ext cx="843321" cy="115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743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480A2-6894-1FC9-6543-2DE4C30CF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9375"/>
            <a:ext cx="10515600" cy="1325563"/>
          </a:xfrm>
        </p:spPr>
        <p:txBody>
          <a:bodyPr/>
          <a:lstStyle/>
          <a:p>
            <a:r>
              <a:rPr lang="en-GB" dirty="0"/>
              <a:t>Editable slide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1AD2D-9A5A-46BD-37C4-B73A68D661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0AA624-DAB5-1790-DFE3-27033C1E20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4E5D1BC-C993-CA5B-43A9-D095F8A09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24822" y="234276"/>
            <a:ext cx="843321" cy="115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21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950EF4-C589-0994-A309-54B60484F8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End slide</a:t>
            </a:r>
          </a:p>
        </p:txBody>
      </p:sp>
    </p:spTree>
    <p:extLst>
      <p:ext uri="{BB962C8B-B14F-4D97-AF65-F5344CB8AC3E}">
        <p14:creationId xmlns:p14="http://schemas.microsoft.com/office/powerpoint/2010/main" val="2137865881"/>
      </p:ext>
    </p:extLst>
  </p:cSld>
  <p:clrMapOvr>
    <a:masterClrMapping/>
  </p:clrMapOvr>
</p:sld>
</file>

<file path=ppt/theme/theme1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Editabl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End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F448C662FB394AAC99D0785FCB9EFE" ma:contentTypeVersion="19" ma:contentTypeDescription="Create a new document." ma:contentTypeScope="" ma:versionID="2d5bb2a25696a1516239da1658d7660c">
  <xsd:schema xmlns:xsd="http://www.w3.org/2001/XMLSchema" xmlns:xs="http://www.w3.org/2001/XMLSchema" xmlns:p="http://schemas.microsoft.com/office/2006/metadata/properties" xmlns:ns2="466f9437-edad-4b70-8c1e-678e90a28dbe" xmlns:ns3="13a34a21-b267-41f8-862e-9a79bb07b7ec" targetNamespace="http://schemas.microsoft.com/office/2006/metadata/properties" ma:root="true" ma:fieldsID="8f7a30bcea9ab9384d133c58fd3952b2" ns2:_="" ns3:_="">
    <xsd:import namespace="466f9437-edad-4b70-8c1e-678e90a28dbe"/>
    <xsd:import namespace="13a34a21-b267-41f8-862e-9a79bb07b7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6f9437-edad-4b70-8c1e-678e90a28d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0a80d65-cb42-4a96-a38d-e87d92f540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a34a21-b267-41f8-862e-9a79bb07b7e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5034dcc-61d9-44f2-a14b-d11fb091c143}" ma:internalName="TaxCatchAll" ma:showField="CatchAllData" ma:web="13a34a21-b267-41f8-862e-9a79bb07b7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66f9437-edad-4b70-8c1e-678e90a28dbe">
      <Terms xmlns="http://schemas.microsoft.com/office/infopath/2007/PartnerControls"/>
    </lcf76f155ced4ddcb4097134ff3c332f>
    <TaxCatchAll xmlns="13a34a21-b267-41f8-862e-9a79bb07b7e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2C1F6A-39B7-422A-989A-82AB6E1137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6f9437-edad-4b70-8c1e-678e90a28dbe"/>
    <ds:schemaRef ds:uri="13a34a21-b267-41f8-862e-9a79bb07b7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81D6EC4-D80E-4304-BDBE-37D3EE515387}">
  <ds:schemaRefs>
    <ds:schemaRef ds:uri="http://purl.org/dc/elements/1.1/"/>
    <ds:schemaRef ds:uri="http://schemas.microsoft.com/office/2006/metadata/properties"/>
    <ds:schemaRef ds:uri="http://purl.org/dc/terms/"/>
    <ds:schemaRef ds:uri="http://purl.org/dc/dcmitype/"/>
    <ds:schemaRef ds:uri="13a34a21-b267-41f8-862e-9a79bb07b7ec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466f9437-edad-4b70-8c1e-678e90a28dbe"/>
  </ds:schemaRefs>
</ds:datastoreItem>
</file>

<file path=customXml/itemProps3.xml><?xml version="1.0" encoding="utf-8"?>
<ds:datastoreItem xmlns:ds="http://schemas.openxmlformats.org/officeDocument/2006/customXml" ds:itemID="{73023823-FA38-4584-89EB-100DEAEE60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13</Words>
  <Application>Microsoft Office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Trebuchet MS</vt:lpstr>
      <vt:lpstr>Title</vt:lpstr>
      <vt:lpstr>Editable</vt:lpstr>
      <vt:lpstr>End</vt:lpstr>
      <vt:lpstr>Welcome slide</vt:lpstr>
      <vt:lpstr>Editable slide 1</vt:lpstr>
      <vt:lpstr>Editable slide 2</vt:lpstr>
      <vt:lpstr>Editable slide 3</vt:lpstr>
      <vt:lpstr>End slide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 Thorogood</dc:creator>
  <cp:lastModifiedBy>Sam Thorogood</cp:lastModifiedBy>
  <cp:revision>10</cp:revision>
  <dcterms:created xsi:type="dcterms:W3CDTF">2025-04-03T11:07:10Z</dcterms:created>
  <dcterms:modified xsi:type="dcterms:W3CDTF">2026-08-18T13:51:37Z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0x0101004BF448C662FB394AAC99D0785FCB9EFE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