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CD625-BABC-65E8-793A-4ACF491E9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0DE52A-383D-BB82-FD51-B41A151C41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7F9FD-AA66-1138-69D9-A58460CE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E9D3E-FB6F-93A5-23F8-ECE27D688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693DA-AA95-23BE-F2D6-AEB8F2B13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01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82D96-F4CE-1A92-632F-8D30D2A74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67E416-C677-5C80-4305-18C40B86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3D679-931C-5025-F200-E6FECC4B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4C2E4-7157-C2D9-77A3-A58BE833A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7A7F7-CFEF-7103-A5BA-11B49ED9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83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4823F6-F21E-EEA1-A9B8-0214919685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A26AF-8D6E-E0B3-6E93-1222F417C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06F68-93C9-BA9F-253B-7D8F25C34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312C8-316C-99A4-A721-E1764FC2D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9F880-1A4C-AE0E-496A-9812F32F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67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03EEA-9E66-50F8-FD5B-F9475D29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DB869-15A7-72DF-ECA8-D78450568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7D064-6C26-0A8B-FA97-BA58CC8FF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5C3FB-BEA4-2574-9078-C3B8E7174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8BDC6-237F-8355-5E30-1E4E9E440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201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8CDDC-54EA-23A0-F604-0DF65B550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CEE01-337E-2024-5CD0-020A200F8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2B4D7-5C5C-B21E-F635-FFB78C86D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24899-CB8E-3FC3-97E0-FA41A9A2B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04836-2F6A-E98F-1E94-6836D475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8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3CAD3-D16E-5FF8-C600-93F680CD8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92681-3A04-384B-52C2-F9AAEA0D26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458816-2A19-9B1C-2ADB-9FDAA01A5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B2D30-08A7-1E07-C15A-A5F99A683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565F4C-B523-CA6F-4374-8FC50CFE3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9E49C-81C6-6AED-2EDF-DECE1DE66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230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98187-22E1-FDEC-F7FD-A806A947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7720F-200B-DB1F-C6F6-1A67235D7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B3DF5-AE53-FFDB-25B8-BFC894D6D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8DE87C-1126-9B77-E664-F285D5C27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F5619C-86B3-7AA1-587F-6B5A0B6AA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73CA12-E39F-0A5E-FAE6-F1A781E1A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563E99-6999-3201-69D5-25D865D6E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036594-AC58-7BC7-204C-12A89DC0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07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5851-AA17-B70D-67A2-1E4BDBB89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DF162B-029F-C197-22C9-C61277F9F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7A81AA-310D-6AAA-D8E8-CD15E14CD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12214D-C2D9-04CD-F5D4-1C9CF05F7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33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F7BBB0-A038-ABD9-7FC8-C4A6AE185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2CCF06-55B1-3811-2AD2-5CE34B9F0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0A296-61A2-8A19-442F-6D8D16B3A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14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04560-3548-14A3-1A35-E6E804DB1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2B40C-644F-B46E-2ACF-87E58D56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BE32C0-ED95-2901-89E1-06CF15D0B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FEE4B0-DB25-D97B-536B-425503681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DE8F8-6F1F-7D24-297E-91488A47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7321D-50D2-18E5-C28A-FDA7C3AF8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53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8A302-5F0B-C0F5-DAFA-C1F38D877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405307-4A8F-C31D-0233-3448007E88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434125-03AD-6984-EF84-9FFD11735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943C1-7991-2598-01B7-3136C7817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98BA0-DA4A-FF1E-1BA1-98F7871C5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FAA8B3-2A91-5645-4588-91CC60C48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17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5AE6A9-98D2-6D41-C117-CA7EB66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0E015-62DC-794D-C78C-F691E2398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91D48-03B1-5F9F-DFE0-4748D8D6C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81B6D1-D04A-493C-9626-EA995AF056B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917DC-5A0A-4F7A-7A4F-41586DE57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55C00-58ED-1CBA-B5E2-C02022AA5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558618-7BD6-4431-87EA-05EDCC247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88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7BFA51-E575-CCCF-2DDA-6F47418BC9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87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Perkins</dc:creator>
  <cp:lastModifiedBy>Matt Perkins</cp:lastModifiedBy>
  <cp:revision>1</cp:revision>
  <dcterms:created xsi:type="dcterms:W3CDTF">2026-07-09T09:42:23Z</dcterms:created>
  <dcterms:modified xsi:type="dcterms:W3CDTF">2026-07-09T09:43:01Z</dcterms:modified>
</cp:coreProperties>
</file>