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</p:sldMasterIdLst>
  <p:notesMasterIdLst>
    <p:notesMasterId r:id="rId15"/>
  </p:notesMasterIdLst>
  <p:sldIdLst>
    <p:sldId id="256" r:id="rId3"/>
    <p:sldId id="282" r:id="rId4"/>
    <p:sldId id="257" r:id="rId5"/>
    <p:sldId id="305" r:id="rId6"/>
    <p:sldId id="283" r:id="rId7"/>
    <p:sldId id="284" r:id="rId8"/>
    <p:sldId id="289" r:id="rId9"/>
    <p:sldId id="304" r:id="rId10"/>
    <p:sldId id="285" r:id="rId11"/>
    <p:sldId id="286" r:id="rId12"/>
    <p:sldId id="287" r:id="rId13"/>
    <p:sldId id="28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3D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3D1089-7CD5-47FE-990D-3FA80FC1570C}" v="5" dt="2026-08-10T12:44:06.5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3"/>
    <p:restoredTop sz="94645"/>
  </p:normalViewPr>
  <p:slideViewPr>
    <p:cSldViewPr snapToGrid="0">
      <p:cViewPr varScale="1">
        <p:scale>
          <a:sx n="150" d="100"/>
          <a:sy n="150" d="100"/>
        </p:scale>
        <p:origin x="88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ye Lloyd-Jones" userId="5be62e60-938a-45cf-a6c7-349b69a1a2a8" providerId="ADAL" clId="{C1C345C1-4838-4F0C-8DDF-6F155A3A4F47}"/>
    <pc:docChg chg="undo custSel addSld delSld modSld sldOrd addMainMaster delMainMaster modMainMaster">
      <pc:chgData name="Faye Lloyd-Jones" userId="5be62e60-938a-45cf-a6c7-349b69a1a2a8" providerId="ADAL" clId="{C1C345C1-4838-4F0C-8DDF-6F155A3A4F47}" dt="2026-08-10T12:44:34.608" v="1128" actId="478"/>
      <pc:docMkLst>
        <pc:docMk/>
      </pc:docMkLst>
      <pc:sldChg chg="addSp delSp modSp mod">
        <pc:chgData name="Faye Lloyd-Jones" userId="5be62e60-938a-45cf-a6c7-349b69a1a2a8" providerId="ADAL" clId="{C1C345C1-4838-4F0C-8DDF-6F155A3A4F47}" dt="2026-08-10T09:25:11.869" v="1114" actId="22"/>
        <pc:sldMkLst>
          <pc:docMk/>
          <pc:sldMk cId="3106741213" sldId="256"/>
        </pc:sldMkLst>
        <pc:spChg chg="add mod">
          <ac:chgData name="Faye Lloyd-Jones" userId="5be62e60-938a-45cf-a6c7-349b69a1a2a8" providerId="ADAL" clId="{C1C345C1-4838-4F0C-8DDF-6F155A3A4F47}" dt="2026-07-28T09:27:10.089" v="23" actId="20577"/>
          <ac:spMkLst>
            <pc:docMk/>
            <pc:sldMk cId="3106741213" sldId="256"/>
            <ac:spMk id="3" creationId="{29FCBFE1-22E6-4E21-2E6F-814051C7BCF3}"/>
          </ac:spMkLst>
        </pc:spChg>
        <pc:spChg chg="add del">
          <ac:chgData name="Faye Lloyd-Jones" userId="5be62e60-938a-45cf-a6c7-349b69a1a2a8" providerId="ADAL" clId="{C1C345C1-4838-4F0C-8DDF-6F155A3A4F47}" dt="2026-08-10T09:24:23.036" v="1108" actId="478"/>
          <ac:spMkLst>
            <pc:docMk/>
            <pc:sldMk cId="3106741213" sldId="256"/>
            <ac:spMk id="4" creationId="{C94C6BC8-5200-9A65-4D97-C3095E82BD32}"/>
          </ac:spMkLst>
        </pc:spChg>
        <pc:spChg chg="add del mod">
          <ac:chgData name="Faye Lloyd-Jones" userId="5be62e60-938a-45cf-a6c7-349b69a1a2a8" providerId="ADAL" clId="{C1C345C1-4838-4F0C-8DDF-6F155A3A4F47}" dt="2026-08-10T09:24:29.754" v="1111" actId="478"/>
          <ac:spMkLst>
            <pc:docMk/>
            <pc:sldMk cId="3106741213" sldId="256"/>
            <ac:spMk id="6" creationId="{7BBCF424-AEAC-167F-C17B-86EB8FCA398B}"/>
          </ac:spMkLst>
        </pc:spChg>
        <pc:spChg chg="mod">
          <ac:chgData name="Faye Lloyd-Jones" userId="5be62e60-938a-45cf-a6c7-349b69a1a2a8" providerId="ADAL" clId="{C1C345C1-4838-4F0C-8DDF-6F155A3A4F47}" dt="2026-07-28T09:20:42.854" v="3" actId="20577"/>
          <ac:spMkLst>
            <pc:docMk/>
            <pc:sldMk cId="3106741213" sldId="256"/>
            <ac:spMk id="9" creationId="{443DDC9C-E31D-94A7-6A2E-2F09D5F70956}"/>
          </ac:spMkLst>
        </pc:spChg>
        <pc:spChg chg="add del">
          <ac:chgData name="Faye Lloyd-Jones" userId="5be62e60-938a-45cf-a6c7-349b69a1a2a8" providerId="ADAL" clId="{C1C345C1-4838-4F0C-8DDF-6F155A3A4F47}" dt="2026-08-10T09:24:35.252" v="1113" actId="478"/>
          <ac:spMkLst>
            <pc:docMk/>
            <pc:sldMk cId="3106741213" sldId="256"/>
            <ac:spMk id="10" creationId="{1EC4B904-94DD-2A53-8B90-53CC1F286508}"/>
          </ac:spMkLst>
        </pc:spChg>
        <pc:picChg chg="add">
          <ac:chgData name="Faye Lloyd-Jones" userId="5be62e60-938a-45cf-a6c7-349b69a1a2a8" providerId="ADAL" clId="{C1C345C1-4838-4F0C-8DDF-6F155A3A4F47}" dt="2026-08-10T09:25:11.869" v="1114" actId="22"/>
          <ac:picMkLst>
            <pc:docMk/>
            <pc:sldMk cId="3106741213" sldId="256"/>
            <ac:picMk id="12" creationId="{7B472C5E-1FDA-4547-8471-150FFFAE7D1D}"/>
          </ac:picMkLst>
        </pc:picChg>
        <pc:picChg chg="mod">
          <ac:chgData name="Faye Lloyd-Jones" userId="5be62e60-938a-45cf-a6c7-349b69a1a2a8" providerId="ADAL" clId="{C1C345C1-4838-4F0C-8DDF-6F155A3A4F47}" dt="2026-07-28T09:22:20.141" v="8" actId="1076"/>
          <ac:picMkLst>
            <pc:docMk/>
            <pc:sldMk cId="3106741213" sldId="256"/>
            <ac:picMk id="15" creationId="{A7A1955F-AC80-6CE3-924E-291FE18CC576}"/>
          </ac:picMkLst>
        </pc:picChg>
      </pc:sldChg>
      <pc:sldChg chg="addSp delSp modSp mod ord">
        <pc:chgData name="Faye Lloyd-Jones" userId="5be62e60-938a-45cf-a6c7-349b69a1a2a8" providerId="ADAL" clId="{C1C345C1-4838-4F0C-8DDF-6F155A3A4F47}" dt="2026-07-28T09:44:20.810" v="1097" actId="113"/>
        <pc:sldMkLst>
          <pc:docMk/>
          <pc:sldMk cId="2039852664" sldId="257"/>
        </pc:sldMkLst>
        <pc:spChg chg="mod">
          <ac:chgData name="Faye Lloyd-Jones" userId="5be62e60-938a-45cf-a6c7-349b69a1a2a8" providerId="ADAL" clId="{C1C345C1-4838-4F0C-8DDF-6F155A3A4F47}" dt="2026-07-28T09:44:20.810" v="1097" actId="113"/>
          <ac:spMkLst>
            <pc:docMk/>
            <pc:sldMk cId="2039852664" sldId="257"/>
            <ac:spMk id="2" creationId="{83A0E56D-E095-8443-F625-D37B5B62CE1F}"/>
          </ac:spMkLst>
        </pc:spChg>
        <pc:picChg chg="add mod modCrop">
          <ac:chgData name="Faye Lloyd-Jones" userId="5be62e60-938a-45cf-a6c7-349b69a1a2a8" providerId="ADAL" clId="{C1C345C1-4838-4F0C-8DDF-6F155A3A4F47}" dt="2026-07-28T09:42:44.377" v="1077" actId="1076"/>
          <ac:picMkLst>
            <pc:docMk/>
            <pc:sldMk cId="2039852664" sldId="257"/>
            <ac:picMk id="5" creationId="{32B69B2B-31E5-A35E-DB52-5A461C84C5FB}"/>
          </ac:picMkLst>
        </pc:picChg>
        <pc:picChg chg="add mod modCrop">
          <ac:chgData name="Faye Lloyd-Jones" userId="5be62e60-938a-45cf-a6c7-349b69a1a2a8" providerId="ADAL" clId="{C1C345C1-4838-4F0C-8DDF-6F155A3A4F47}" dt="2026-07-28T09:43:01.827" v="1081" actId="1076"/>
          <ac:picMkLst>
            <pc:docMk/>
            <pc:sldMk cId="2039852664" sldId="257"/>
            <ac:picMk id="7" creationId="{B877C866-27E6-EB55-C327-451717BAC7CA}"/>
          </ac:picMkLst>
        </pc:picChg>
        <pc:picChg chg="add mod modCrop">
          <ac:chgData name="Faye Lloyd-Jones" userId="5be62e60-938a-45cf-a6c7-349b69a1a2a8" providerId="ADAL" clId="{C1C345C1-4838-4F0C-8DDF-6F155A3A4F47}" dt="2026-07-28T09:43:32.920" v="1086" actId="1076"/>
          <ac:picMkLst>
            <pc:docMk/>
            <pc:sldMk cId="2039852664" sldId="257"/>
            <ac:picMk id="9" creationId="{6224D1D4-BF90-9F81-6E93-0B6F79DDDE0D}"/>
          </ac:picMkLst>
        </pc:picChg>
        <pc:picChg chg="add mod modCrop">
          <ac:chgData name="Faye Lloyd-Jones" userId="5be62e60-938a-45cf-a6c7-349b69a1a2a8" providerId="ADAL" clId="{C1C345C1-4838-4F0C-8DDF-6F155A3A4F47}" dt="2026-07-28T09:44:12.096" v="1095" actId="1076"/>
          <ac:picMkLst>
            <pc:docMk/>
            <pc:sldMk cId="2039852664" sldId="257"/>
            <ac:picMk id="11" creationId="{DD5C9D5A-94C3-EC38-F350-479C60D99745}"/>
          </ac:picMkLst>
        </pc:picChg>
      </pc:sldChg>
      <pc:sldChg chg="addSp delSp modSp mod">
        <pc:chgData name="Faye Lloyd-Jones" userId="5be62e60-938a-45cf-a6c7-349b69a1a2a8" providerId="ADAL" clId="{C1C345C1-4838-4F0C-8DDF-6F155A3A4F47}" dt="2026-07-29T14:02:56.877" v="1098" actId="22"/>
        <pc:sldMkLst>
          <pc:docMk/>
          <pc:sldMk cId="3555632145" sldId="282"/>
        </pc:sldMkLst>
        <pc:picChg chg="add">
          <ac:chgData name="Faye Lloyd-Jones" userId="5be62e60-938a-45cf-a6c7-349b69a1a2a8" providerId="ADAL" clId="{C1C345C1-4838-4F0C-8DDF-6F155A3A4F47}" dt="2026-07-29T14:02:56.877" v="1098" actId="22"/>
          <ac:picMkLst>
            <pc:docMk/>
            <pc:sldMk cId="3555632145" sldId="282"/>
            <ac:picMk id="4" creationId="{AE1773F7-DFA5-7143-133D-5511251363A0}"/>
          </ac:picMkLst>
        </pc:picChg>
      </pc:sldChg>
      <pc:sldChg chg="addSp mod">
        <pc:chgData name="Faye Lloyd-Jones" userId="5be62e60-938a-45cf-a6c7-349b69a1a2a8" providerId="ADAL" clId="{C1C345C1-4838-4F0C-8DDF-6F155A3A4F47}" dt="2026-07-29T14:03:01.284" v="1099" actId="22"/>
        <pc:sldMkLst>
          <pc:docMk/>
          <pc:sldMk cId="1042312560" sldId="283"/>
        </pc:sldMkLst>
        <pc:picChg chg="add">
          <ac:chgData name="Faye Lloyd-Jones" userId="5be62e60-938a-45cf-a6c7-349b69a1a2a8" providerId="ADAL" clId="{C1C345C1-4838-4F0C-8DDF-6F155A3A4F47}" dt="2026-07-29T14:03:01.284" v="1099" actId="22"/>
          <ac:picMkLst>
            <pc:docMk/>
            <pc:sldMk cId="1042312560" sldId="283"/>
            <ac:picMk id="4" creationId="{F7B669C5-47D5-C858-B10C-2DA8FFEC41F4}"/>
          </ac:picMkLst>
        </pc:picChg>
      </pc:sldChg>
      <pc:sldChg chg="addSp mod">
        <pc:chgData name="Faye Lloyd-Jones" userId="5be62e60-938a-45cf-a6c7-349b69a1a2a8" providerId="ADAL" clId="{C1C345C1-4838-4F0C-8DDF-6F155A3A4F47}" dt="2026-07-29T14:03:05.335" v="1100" actId="22"/>
        <pc:sldMkLst>
          <pc:docMk/>
          <pc:sldMk cId="525840589" sldId="284"/>
        </pc:sldMkLst>
        <pc:picChg chg="add">
          <ac:chgData name="Faye Lloyd-Jones" userId="5be62e60-938a-45cf-a6c7-349b69a1a2a8" providerId="ADAL" clId="{C1C345C1-4838-4F0C-8DDF-6F155A3A4F47}" dt="2026-07-29T14:03:05.335" v="1100" actId="22"/>
          <ac:picMkLst>
            <pc:docMk/>
            <pc:sldMk cId="525840589" sldId="284"/>
            <ac:picMk id="4" creationId="{80D41DFF-ACB5-BFB9-1E49-914FD825A272}"/>
          </ac:picMkLst>
        </pc:picChg>
      </pc:sldChg>
      <pc:sldChg chg="addSp modSp mod">
        <pc:chgData name="Faye Lloyd-Jones" userId="5be62e60-938a-45cf-a6c7-349b69a1a2a8" providerId="ADAL" clId="{C1C345C1-4838-4F0C-8DDF-6F155A3A4F47}" dt="2026-07-29T14:04:09.104" v="1106" actId="1076"/>
        <pc:sldMkLst>
          <pc:docMk/>
          <pc:sldMk cId="3883820491" sldId="286"/>
        </pc:sldMkLst>
        <pc:spChg chg="add mod">
          <ac:chgData name="Faye Lloyd-Jones" userId="5be62e60-938a-45cf-a6c7-349b69a1a2a8" providerId="ADAL" clId="{C1C345C1-4838-4F0C-8DDF-6F155A3A4F47}" dt="2026-07-29T14:04:02.803" v="1105" actId="122"/>
          <ac:spMkLst>
            <pc:docMk/>
            <pc:sldMk cId="3883820491" sldId="286"/>
            <ac:spMk id="6" creationId="{11A6C635-998C-0675-E34B-118A9036B540}"/>
          </ac:spMkLst>
        </pc:spChg>
        <pc:picChg chg="add mod">
          <ac:chgData name="Faye Lloyd-Jones" userId="5be62e60-938a-45cf-a6c7-349b69a1a2a8" providerId="ADAL" clId="{C1C345C1-4838-4F0C-8DDF-6F155A3A4F47}" dt="2026-07-29T14:04:09.104" v="1106" actId="1076"/>
          <ac:picMkLst>
            <pc:docMk/>
            <pc:sldMk cId="3883820491" sldId="286"/>
            <ac:picMk id="4" creationId="{E66435FB-16F5-5BAA-1AA4-70F17F915671}"/>
          </ac:picMkLst>
        </pc:picChg>
      </pc:sldChg>
      <pc:sldChg chg="addSp mod">
        <pc:chgData name="Faye Lloyd-Jones" userId="5be62e60-938a-45cf-a6c7-349b69a1a2a8" providerId="ADAL" clId="{C1C345C1-4838-4F0C-8DDF-6F155A3A4F47}" dt="2026-07-29T14:03:14.744" v="1102" actId="22"/>
        <pc:sldMkLst>
          <pc:docMk/>
          <pc:sldMk cId="316446415" sldId="287"/>
        </pc:sldMkLst>
        <pc:picChg chg="add">
          <ac:chgData name="Faye Lloyd-Jones" userId="5be62e60-938a-45cf-a6c7-349b69a1a2a8" providerId="ADAL" clId="{C1C345C1-4838-4F0C-8DDF-6F155A3A4F47}" dt="2026-07-29T14:03:14.744" v="1102" actId="22"/>
          <ac:picMkLst>
            <pc:docMk/>
            <pc:sldMk cId="316446415" sldId="287"/>
            <ac:picMk id="4" creationId="{1DD28FA8-33E6-4BCF-6F0D-962A14C253E6}"/>
          </ac:picMkLst>
        </pc:picChg>
      </pc:sldChg>
      <pc:sldChg chg="addSp delSp modSp add mod">
        <pc:chgData name="Faye Lloyd-Jones" userId="5be62e60-938a-45cf-a6c7-349b69a1a2a8" providerId="ADAL" clId="{C1C345C1-4838-4F0C-8DDF-6F155A3A4F47}" dt="2026-08-10T12:44:34.608" v="1128" actId="478"/>
        <pc:sldMkLst>
          <pc:docMk/>
          <pc:sldMk cId="209201893" sldId="288"/>
        </pc:sldMkLst>
        <pc:spChg chg="add del">
          <ac:chgData name="Faye Lloyd-Jones" userId="5be62e60-938a-45cf-a6c7-349b69a1a2a8" providerId="ADAL" clId="{C1C345C1-4838-4F0C-8DDF-6F155A3A4F47}" dt="2026-08-10T12:44:30.432" v="1126" actId="478"/>
          <ac:spMkLst>
            <pc:docMk/>
            <pc:sldMk cId="209201893" sldId="288"/>
            <ac:spMk id="2" creationId="{2742365A-758F-E1BB-BD32-A474E0A36D40}"/>
          </ac:spMkLst>
        </pc:spChg>
        <pc:spChg chg="add del mod">
          <ac:chgData name="Faye Lloyd-Jones" userId="5be62e60-938a-45cf-a6c7-349b69a1a2a8" providerId="ADAL" clId="{C1C345C1-4838-4F0C-8DDF-6F155A3A4F47}" dt="2026-08-10T12:44:30.080" v="1125" actId="6549"/>
          <ac:spMkLst>
            <pc:docMk/>
            <pc:sldMk cId="209201893" sldId="288"/>
            <ac:spMk id="3" creationId="{87CBCE87-B74D-732B-E8DB-2F2C3FE7B831}"/>
          </ac:spMkLst>
        </pc:spChg>
        <pc:spChg chg="add del mod">
          <ac:chgData name="Faye Lloyd-Jones" userId="5be62e60-938a-45cf-a6c7-349b69a1a2a8" providerId="ADAL" clId="{C1C345C1-4838-4F0C-8DDF-6F155A3A4F47}" dt="2026-08-10T12:44:34.608" v="1128" actId="478"/>
          <ac:spMkLst>
            <pc:docMk/>
            <pc:sldMk cId="209201893" sldId="288"/>
            <ac:spMk id="4" creationId="{108A6069-9B22-9DD9-8699-D472FC706F68}"/>
          </ac:spMkLst>
        </pc:spChg>
      </pc:sldChg>
      <pc:sldChg chg="addSp modSp add mod ord">
        <pc:chgData name="Faye Lloyd-Jones" userId="5be62e60-938a-45cf-a6c7-349b69a1a2a8" providerId="ADAL" clId="{C1C345C1-4838-4F0C-8DDF-6F155A3A4F47}" dt="2026-07-28T09:32:50.277" v="617" actId="20577"/>
        <pc:sldMkLst>
          <pc:docMk/>
          <pc:sldMk cId="2734041366" sldId="289"/>
        </pc:sldMkLst>
        <pc:spChg chg="mod">
          <ac:chgData name="Faye Lloyd-Jones" userId="5be62e60-938a-45cf-a6c7-349b69a1a2a8" providerId="ADAL" clId="{C1C345C1-4838-4F0C-8DDF-6F155A3A4F47}" dt="2026-07-28T09:31:03.501" v="294" actId="20577"/>
          <ac:spMkLst>
            <pc:docMk/>
            <pc:sldMk cId="2734041366" sldId="289"/>
            <ac:spMk id="2" creationId="{90369775-303A-72E2-D77F-F994096E9EFB}"/>
          </ac:spMkLst>
        </pc:spChg>
        <pc:spChg chg="mod">
          <ac:chgData name="Faye Lloyd-Jones" userId="5be62e60-938a-45cf-a6c7-349b69a1a2a8" providerId="ADAL" clId="{C1C345C1-4838-4F0C-8DDF-6F155A3A4F47}" dt="2026-07-28T09:31:58.553" v="458" actId="14100"/>
          <ac:spMkLst>
            <pc:docMk/>
            <pc:sldMk cId="2734041366" sldId="289"/>
            <ac:spMk id="3" creationId="{712B2B72-032E-0F34-6AFC-A2572D50EFBC}"/>
          </ac:spMkLst>
        </pc:spChg>
        <pc:spChg chg="add mod">
          <ac:chgData name="Faye Lloyd-Jones" userId="5be62e60-938a-45cf-a6c7-349b69a1a2a8" providerId="ADAL" clId="{C1C345C1-4838-4F0C-8DDF-6F155A3A4F47}" dt="2026-07-28T09:32:50.277" v="617" actId="20577"/>
          <ac:spMkLst>
            <pc:docMk/>
            <pc:sldMk cId="2734041366" sldId="289"/>
            <ac:spMk id="5" creationId="{E0457D39-1DD1-C905-265F-8FE31A778D7A}"/>
          </ac:spMkLst>
        </pc:spChg>
      </pc:sldChg>
      <pc:sldChg chg="addSp modSp new mod">
        <pc:chgData name="Faye Lloyd-Jones" userId="5be62e60-938a-45cf-a6c7-349b69a1a2a8" providerId="ADAL" clId="{C1C345C1-4838-4F0C-8DDF-6F155A3A4F47}" dt="2026-07-28T09:38:10.434" v="889" actId="20577"/>
        <pc:sldMkLst>
          <pc:docMk/>
          <pc:sldMk cId="2016461872" sldId="304"/>
        </pc:sldMkLst>
        <pc:spChg chg="add">
          <ac:chgData name="Faye Lloyd-Jones" userId="5be62e60-938a-45cf-a6c7-349b69a1a2a8" providerId="ADAL" clId="{C1C345C1-4838-4F0C-8DDF-6F155A3A4F47}" dt="2026-07-28T09:37:28.058" v="805" actId="22"/>
          <ac:spMkLst>
            <pc:docMk/>
            <pc:sldMk cId="2016461872" sldId="304"/>
            <ac:spMk id="3" creationId="{275EDFA5-1553-22CF-14F9-C35C3F61D9AE}"/>
          </ac:spMkLst>
        </pc:spChg>
        <pc:spChg chg="add mod">
          <ac:chgData name="Faye Lloyd-Jones" userId="5be62e60-938a-45cf-a6c7-349b69a1a2a8" providerId="ADAL" clId="{C1C345C1-4838-4F0C-8DDF-6F155A3A4F47}" dt="2026-07-28T09:38:10.434" v="889" actId="20577"/>
          <ac:spMkLst>
            <pc:docMk/>
            <pc:sldMk cId="2016461872" sldId="304"/>
            <ac:spMk id="5" creationId="{7AC789ED-A8B8-C5AB-9D53-F9274A3E7D95}"/>
          </ac:spMkLst>
        </pc:spChg>
      </pc:sldChg>
      <pc:sldChg chg="addSp delSp modSp add mod">
        <pc:chgData name="Faye Lloyd-Jones" userId="5be62e60-938a-45cf-a6c7-349b69a1a2a8" providerId="ADAL" clId="{C1C345C1-4838-4F0C-8DDF-6F155A3A4F47}" dt="2026-08-10T12:44:03.575" v="1117"/>
        <pc:sldMkLst>
          <pc:docMk/>
          <pc:sldMk cId="1580980031" sldId="305"/>
        </pc:sldMkLst>
        <pc:spChg chg="add del mod">
          <ac:chgData name="Faye Lloyd-Jones" userId="5be62e60-938a-45cf-a6c7-349b69a1a2a8" providerId="ADAL" clId="{C1C345C1-4838-4F0C-8DDF-6F155A3A4F47}" dt="2026-08-10T12:44:03.575" v="1117"/>
          <ac:spMkLst>
            <pc:docMk/>
            <pc:sldMk cId="1580980031" sldId="305"/>
            <ac:spMk id="4" creationId="{3D33AEF8-BF67-CD04-622F-BB2E4C93819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C5009-9C9F-4A87-97F5-0E0F3A586A85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E6FFC-63D5-4127-8E86-04A917CD87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33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E6FFC-63D5-4127-8E86-04A917CD876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449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9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  <p15:guide id="2" pos="7401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71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  <p15:guide id="2" pos="7401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39799-2815-88E3-1A5A-F7EF97583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5ADAA1-94F4-D614-7714-86C966E8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42DE4F-C43D-6EDF-25A3-81DCE327C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0DC20C-0378-415F-D22D-7F90A114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633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39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orient="horz" pos="404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62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orient="horz" pos="404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95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orient="horz" pos="404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83AA24-0CD0-98D3-D883-CED98735B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93499-E1B7-2360-7F06-94115A5E1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8FACC-8B0A-6BE7-C475-B62A3AF76D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CAA176-9089-4745-ACDD-52C487EED0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0E88A-C645-68B2-B79A-769670605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7DBA1-89C7-EF6C-31D5-2DFA6A2FC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5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83AA24-0CD0-98D3-D883-CED98735B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93499-E1B7-2360-7F06-94115A5E1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8FACC-8B0A-6BE7-C475-B62A3AF76D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CAA176-9089-4745-ACDD-52C487EED0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0E88A-C645-68B2-B79A-769670605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7DBA1-89C7-EF6C-31D5-2DFA6A2FC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4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06C362E-3A38-20F5-5BF5-EDE77E04B733}"/>
              </a:ext>
            </a:extLst>
          </p:cNvPr>
          <p:cNvSpPr txBox="1"/>
          <p:nvPr/>
        </p:nvSpPr>
        <p:spPr>
          <a:xfrm>
            <a:off x="442913" y="441325"/>
            <a:ext cx="188384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613D96"/>
                </a:solidFill>
                <a:latin typeface="MetaPro-Medi" panose="020B0504030101020102" pitchFamily="34" charset="0"/>
              </a:rPr>
              <a:t>Session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3DDC9C-E31D-94A7-6A2E-2F09D5F70956}"/>
              </a:ext>
            </a:extLst>
          </p:cNvPr>
          <p:cNvSpPr txBox="1"/>
          <p:nvPr/>
        </p:nvSpPr>
        <p:spPr>
          <a:xfrm>
            <a:off x="442913" y="1139825"/>
            <a:ext cx="5341527" cy="913515"/>
          </a:xfrm>
          <a:prstGeom prst="rect">
            <a:avLst/>
          </a:prstGeom>
          <a:solidFill>
            <a:schemeClr val="bg1"/>
          </a:solidFill>
        </p:spPr>
        <p:txBody>
          <a:bodyPr wrap="none" bIns="36000" rtlCol="0">
            <a:spAutoFit/>
          </a:bodyPr>
          <a:lstStyle/>
          <a:p>
            <a:r>
              <a:rPr lang="en-US" sz="5400" dirty="0">
                <a:solidFill>
                  <a:srgbClr val="613D96"/>
                </a:solidFill>
                <a:latin typeface="MetaPro-Medi" panose="020B0504030101020102" pitchFamily="34" charset="0"/>
              </a:rPr>
              <a:t>Finding Friendship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A1955F-AC80-6CE3-924E-291FE18CC5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685"/>
          <a:stretch>
            <a:fillRect/>
          </a:stretch>
        </p:blipFill>
        <p:spPr>
          <a:xfrm>
            <a:off x="5991225" y="4458296"/>
            <a:ext cx="6096001" cy="18377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FCBFE1-22E6-4E21-2E6F-814051C7BCF3}"/>
              </a:ext>
            </a:extLst>
          </p:cNvPr>
          <p:cNvSpPr txBox="1"/>
          <p:nvPr/>
        </p:nvSpPr>
        <p:spPr>
          <a:xfrm>
            <a:off x="442913" y="2515485"/>
            <a:ext cx="9691688" cy="1067403"/>
          </a:xfrm>
          <a:prstGeom prst="rect">
            <a:avLst/>
          </a:prstGeom>
          <a:noFill/>
        </p:spPr>
        <p:txBody>
          <a:bodyPr wrap="square" bIns="3600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etaPro-Medi" panose="020B0504030101020102" pitchFamily="34" charset="0"/>
              </a:rPr>
              <a:t>Aim: t</a:t>
            </a:r>
            <a:r>
              <a:rPr lang="en-GB" sz="3200" dirty="0">
                <a:solidFill>
                  <a:schemeClr val="bg1"/>
                </a:solidFill>
                <a:latin typeface="MetaPro-Medi" panose="020B0504030101020102" pitchFamily="34" charset="0"/>
              </a:rPr>
              <a:t>o introduce the Riverbank course and start getting to know one another</a:t>
            </a:r>
            <a:endParaRPr lang="en-US" sz="3200" dirty="0">
              <a:solidFill>
                <a:schemeClr val="bg1"/>
              </a:solidFill>
              <a:latin typeface="MetaPro-Medi" panose="020B0504030101020102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472C5E-1FDA-4547-8471-150FFFAE7D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939"/>
          <a:stretch>
            <a:fillRect/>
          </a:stretch>
        </p:blipFill>
        <p:spPr>
          <a:xfrm>
            <a:off x="2325189" y="4628524"/>
            <a:ext cx="2306185" cy="178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41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D73867-29D6-D10D-4531-6B2548B0E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6435FB-16F5-5BAA-1AA4-70F17F915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228" y="294692"/>
            <a:ext cx="5216577" cy="8840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A6C635-998C-0675-E34B-118A9036B540}"/>
              </a:ext>
            </a:extLst>
          </p:cNvPr>
          <p:cNvSpPr txBox="1"/>
          <p:nvPr/>
        </p:nvSpPr>
        <p:spPr>
          <a:xfrm>
            <a:off x="1357323" y="4109560"/>
            <a:ext cx="8769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What went well?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Even better if?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Is there anything else you’d like to say?</a:t>
            </a:r>
          </a:p>
        </p:txBody>
      </p:sp>
    </p:spTree>
    <p:extLst>
      <p:ext uri="{BB962C8B-B14F-4D97-AF65-F5344CB8AC3E}">
        <p14:creationId xmlns:p14="http://schemas.microsoft.com/office/powerpoint/2010/main" val="3883820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9B6466-E6C1-5FA5-4E4A-C6E0917F4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D28FA8-33E6-4BCF-6F0D-962A14C25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26566"/>
            <a:ext cx="5216577" cy="88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6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EA1BE-829F-C5AF-E659-3B34F2943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42365A-758F-E1BB-BD32-A474E0A36D40}"/>
              </a:ext>
            </a:extLst>
          </p:cNvPr>
          <p:cNvSpPr txBox="1"/>
          <p:nvPr/>
        </p:nvSpPr>
        <p:spPr>
          <a:xfrm>
            <a:off x="442913" y="441325"/>
            <a:ext cx="3789499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Title goes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CBCE87-B74D-732B-E8DB-2F2C3FE7B831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09201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29DBBD-9B76-C267-6621-3ADD4957C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1773F7-DFA5-7143-133D-551125136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26566"/>
            <a:ext cx="5216577" cy="88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3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A0E56D-E095-8443-F625-D37B5B62CE1F}"/>
              </a:ext>
            </a:extLst>
          </p:cNvPr>
          <p:cNvSpPr txBox="1"/>
          <p:nvPr/>
        </p:nvSpPr>
        <p:spPr>
          <a:xfrm>
            <a:off x="442913" y="441325"/>
            <a:ext cx="5778505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What’s in each session?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B69B2B-31E5-A35E-DB52-5A461C84C5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822" t="39683" r="35714" b="42381"/>
          <a:stretch>
            <a:fillRect/>
          </a:stretch>
        </p:blipFill>
        <p:spPr>
          <a:xfrm>
            <a:off x="378353" y="1230086"/>
            <a:ext cx="3592285" cy="12300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77C866-27E6-EB55-C327-451717BAC7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197" t="41746" r="34375" b="44603"/>
          <a:stretch>
            <a:fillRect/>
          </a:stretch>
        </p:blipFill>
        <p:spPr>
          <a:xfrm>
            <a:off x="442913" y="2541047"/>
            <a:ext cx="3831771" cy="9361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24D1D4-BF90-9F81-6E93-0B6F79DDDE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062" t="43016" r="35982" b="43333"/>
          <a:stretch>
            <a:fillRect/>
          </a:stretch>
        </p:blipFill>
        <p:spPr>
          <a:xfrm>
            <a:off x="378353" y="3743151"/>
            <a:ext cx="3530373" cy="9361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5C9D5A-94C3-EC38-F350-479C60D997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125" t="40952" r="24910" b="42540"/>
          <a:stretch>
            <a:fillRect/>
          </a:stretch>
        </p:blipFill>
        <p:spPr>
          <a:xfrm>
            <a:off x="442913" y="4760198"/>
            <a:ext cx="6335486" cy="113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52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7BE8B-14B7-11BE-2024-B9BF3A543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DFC7CA-0CCE-A389-7D18-1189F3644C4D}"/>
              </a:ext>
            </a:extLst>
          </p:cNvPr>
          <p:cNvSpPr txBox="1"/>
          <p:nvPr/>
        </p:nvSpPr>
        <p:spPr>
          <a:xfrm>
            <a:off x="442913" y="441325"/>
            <a:ext cx="5451492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Understand the course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18429-52B0-2F15-35F1-82EA6C410464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What this is not: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Inward looking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A religious </a:t>
            </a:r>
            <a:r>
              <a:rPr lang="en-US" sz="2800" dirty="0" err="1">
                <a:latin typeface="Trebuchet MS" panose="020B0703020202090204" pitchFamily="34" charset="0"/>
              </a:rPr>
              <a:t>programme</a:t>
            </a:r>
            <a:endParaRPr lang="en-US" sz="2800" dirty="0">
              <a:latin typeface="Trebuchet MS" panose="020B070302020209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Qualified counselling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rebuchet MS" panose="020B0703020202090204" pitchFamily="34" charset="0"/>
            </a:endParaRPr>
          </a:p>
          <a:p>
            <a:r>
              <a:rPr lang="en-US" sz="2800" dirty="0">
                <a:latin typeface="Trebuchet MS" panose="020B0703020202090204" pitchFamily="34" charset="0"/>
              </a:rPr>
              <a:t>What this is: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A fresh perspective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Opportunity for personal growth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A chance to build community</a:t>
            </a:r>
          </a:p>
        </p:txBody>
      </p:sp>
    </p:spTree>
    <p:extLst>
      <p:ext uri="{BB962C8B-B14F-4D97-AF65-F5344CB8AC3E}">
        <p14:creationId xmlns:p14="http://schemas.microsoft.com/office/powerpoint/2010/main" val="1580980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48E444-9425-E7C4-ABB4-150EDB832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B669C5-47D5-C858-B10C-2DA8FFEC4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26566"/>
            <a:ext cx="5216577" cy="88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12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285338-557B-D43B-98D1-0D2A7C931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D41DFF-ACB5-BFB9-1E49-914FD825A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26566"/>
            <a:ext cx="5216577" cy="88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40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E0AF6-6BF5-759D-FC93-64533523C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369775-303A-72E2-D77F-F994096E9EFB}"/>
              </a:ext>
            </a:extLst>
          </p:cNvPr>
          <p:cNvSpPr txBox="1"/>
          <p:nvPr/>
        </p:nvSpPr>
        <p:spPr>
          <a:xfrm>
            <a:off x="442913" y="441325"/>
            <a:ext cx="1691297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Heroes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2B2B72-032E-0F34-6AFC-A2572D50EFBC}"/>
              </a:ext>
            </a:extLst>
          </p:cNvPr>
          <p:cNvSpPr txBox="1"/>
          <p:nvPr/>
        </p:nvSpPr>
        <p:spPr>
          <a:xfrm>
            <a:off x="442912" y="1330325"/>
            <a:ext cx="10301287" cy="2098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Three Nobel peace prize winners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The three people with the most Instagram followers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The richest five people on the planet right now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457D39-1DD1-C905-265F-8FE31A778D7A}"/>
              </a:ext>
            </a:extLst>
          </p:cNvPr>
          <p:cNvSpPr txBox="1"/>
          <p:nvPr/>
        </p:nvSpPr>
        <p:spPr>
          <a:xfrm>
            <a:off x="442911" y="3610114"/>
            <a:ext cx="10301287" cy="2098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Three good friends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Three inspirational ‘heroes’ that you look up to (past/present)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Three people who have taught you something worthwhile</a:t>
            </a:r>
          </a:p>
        </p:txBody>
      </p:sp>
    </p:spTree>
    <p:extLst>
      <p:ext uri="{BB962C8B-B14F-4D97-AF65-F5344CB8AC3E}">
        <p14:creationId xmlns:p14="http://schemas.microsoft.com/office/powerpoint/2010/main" val="2734041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5EDFA5-1553-22CF-14F9-C35C3F61D9AE}"/>
              </a:ext>
            </a:extLst>
          </p:cNvPr>
          <p:cNvSpPr txBox="1"/>
          <p:nvPr/>
        </p:nvSpPr>
        <p:spPr>
          <a:xfrm>
            <a:off x="341313" y="34925"/>
            <a:ext cx="1045158" cy="25545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600" dirty="0">
                <a:solidFill>
                  <a:schemeClr val="bg1"/>
                </a:solidFill>
                <a:latin typeface="MetaPro-Medi" panose="020B0504030101020102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C789ED-A8B8-C5AB-9D53-F9274A3E7D95}"/>
              </a:ext>
            </a:extLst>
          </p:cNvPr>
          <p:cNvSpPr txBox="1"/>
          <p:nvPr/>
        </p:nvSpPr>
        <p:spPr>
          <a:xfrm>
            <a:off x="442912" y="1330325"/>
            <a:ext cx="10301287" cy="418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rebuchet MS" panose="020B0703020202090204" pitchFamily="34" charset="0"/>
              </a:rPr>
              <a:t>People will forget what you said, people will forget what you did, but people will never forget how you made them feel.</a:t>
            </a:r>
          </a:p>
          <a:p>
            <a:pPr algn="r"/>
            <a:endParaRPr lang="en-US" sz="2800" dirty="0">
              <a:solidFill>
                <a:schemeClr val="bg1"/>
              </a:solidFill>
              <a:latin typeface="Trebuchet MS" panose="020B0703020202090204" pitchFamily="34" charset="0"/>
            </a:endParaRPr>
          </a:p>
          <a:p>
            <a:pPr algn="r"/>
            <a:r>
              <a:rPr lang="en-US" sz="2800" dirty="0">
                <a:solidFill>
                  <a:schemeClr val="bg1"/>
                </a:solidFill>
                <a:latin typeface="Trebuchet MS" panose="020B0703020202090204" pitchFamily="34" charset="0"/>
              </a:rPr>
              <a:t>Maya Angelou</a:t>
            </a:r>
          </a:p>
          <a:p>
            <a:pPr algn="r"/>
            <a:endParaRPr lang="en-US" sz="2800" dirty="0">
              <a:solidFill>
                <a:schemeClr val="bg1"/>
              </a:solidFill>
              <a:latin typeface="Trebuchet MS" panose="020B0703020202090204" pitchFamily="34" charset="0"/>
            </a:endParaRPr>
          </a:p>
          <a:p>
            <a:pPr algn="r"/>
            <a:endParaRPr lang="en-US" sz="2800" dirty="0">
              <a:solidFill>
                <a:schemeClr val="bg1"/>
              </a:solidFill>
              <a:latin typeface="Trebuchet MS" panose="020B070302020209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Trebuchet MS" panose="020B0703020202090204" pitchFamily="34" charset="0"/>
              </a:rPr>
              <a:t>Do you agree?</a:t>
            </a:r>
          </a:p>
          <a:p>
            <a:endParaRPr lang="en-US" sz="2800" dirty="0">
              <a:solidFill>
                <a:schemeClr val="bg1"/>
              </a:solidFill>
              <a:latin typeface="Trebuchet MS" panose="020B070302020209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rebuchet MS" panose="020B0703020202090204" pitchFamily="34" charset="0"/>
              </a:rPr>
              <a:t>What things would make us good role models?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rebuchet MS" panose="020B0703020202090204" pitchFamily="34" charset="0"/>
              </a:rPr>
              <a:t>What makes us look up to people?</a:t>
            </a:r>
          </a:p>
        </p:txBody>
      </p:sp>
    </p:spTree>
    <p:extLst>
      <p:ext uri="{BB962C8B-B14F-4D97-AF65-F5344CB8AC3E}">
        <p14:creationId xmlns:p14="http://schemas.microsoft.com/office/powerpoint/2010/main" val="2016461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1FAEF-2220-670C-8FB8-AFF2F408A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C54081-13BE-68A1-20E0-D1E5CC3E8796}"/>
              </a:ext>
            </a:extLst>
          </p:cNvPr>
          <p:cNvSpPr txBox="1"/>
          <p:nvPr/>
        </p:nvSpPr>
        <p:spPr>
          <a:xfrm>
            <a:off x="442913" y="441325"/>
            <a:ext cx="1952458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Truffles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9AADCD-077C-04C2-7ED4-1AC8AEDBFB53}"/>
              </a:ext>
            </a:extLst>
          </p:cNvPr>
          <p:cNvSpPr txBox="1"/>
          <p:nvPr/>
        </p:nvSpPr>
        <p:spPr>
          <a:xfrm>
            <a:off x="442912" y="1330325"/>
            <a:ext cx="10301287" cy="1720850"/>
          </a:xfrm>
          <a:prstGeom prst="rect">
            <a:avLst/>
          </a:prstGeom>
          <a:noFill/>
        </p:spPr>
        <p:txBody>
          <a:bodyPr wrap="square" lIns="0" tIns="0" rIns="0" bIns="0" numCol="2" rtlCol="0">
            <a:no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600" dirty="0">
                <a:latin typeface="Trebuchet MS" panose="020B0703020202090204" pitchFamily="34" charset="0"/>
              </a:rPr>
              <a:t>85g soft cheese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600" dirty="0">
                <a:latin typeface="Trebuchet MS" panose="020B0703020202090204" pitchFamily="34" charset="0"/>
              </a:rPr>
              <a:t>100g drinking chocolate powder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600" dirty="0">
                <a:latin typeface="Trebuchet MS" panose="020B0703020202090204" pitchFamily="34" charset="0"/>
              </a:rPr>
              <a:t>100g icing sugar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600" dirty="0">
                <a:latin typeface="Trebuchet MS" panose="020B0703020202090204" pitchFamily="34" charset="0"/>
              </a:rPr>
              <a:t>one teaspoon of milk (optional)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600" dirty="0">
                <a:latin typeface="Trebuchet MS" panose="020B0703020202090204" pitchFamily="34" charset="0"/>
              </a:rPr>
              <a:t>vermicelli or cocoa powder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600" dirty="0">
                <a:latin typeface="Trebuchet MS" panose="020B0703020202090204" pitchFamily="34" charset="0"/>
              </a:rPr>
              <a:t>paper petit four cases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57E405-3C95-00B7-70DB-E7592D0C7460}"/>
              </a:ext>
            </a:extLst>
          </p:cNvPr>
          <p:cNvSpPr txBox="1"/>
          <p:nvPr/>
        </p:nvSpPr>
        <p:spPr>
          <a:xfrm>
            <a:off x="442913" y="3232289"/>
            <a:ext cx="10301287" cy="33844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dirty="0">
                <a:latin typeface="Trebuchet MS" panose="020B0703020202090204" pitchFamily="34" charset="0"/>
              </a:rPr>
              <a:t>Measure out the soft cheese.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>
                <a:latin typeface="Trebuchet MS" panose="020B0703020202090204" pitchFamily="34" charset="0"/>
              </a:rPr>
              <a:t>Sift the icing sugar and drinking chocolate powder, then add gradually to the cream cheese. You may need to add one teaspoon of milk.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>
                <a:latin typeface="Trebuchet MS" panose="020B0703020202090204" pitchFamily="34" charset="0"/>
              </a:rPr>
              <a:t>Take a heaped teaspoon of your mixture and roll lightly into a smooth ball.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>
                <a:latin typeface="Trebuchet MS" panose="020B0703020202090204" pitchFamily="34" charset="0"/>
              </a:rPr>
              <a:t>Roll the balls in vermicelli or cocoa powder.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>
                <a:latin typeface="Trebuchet MS" panose="020B0703020202090204" pitchFamily="34" charset="0"/>
              </a:rPr>
              <a:t>Place in petit four cases.</a:t>
            </a:r>
          </a:p>
        </p:txBody>
      </p:sp>
    </p:spTree>
    <p:extLst>
      <p:ext uri="{BB962C8B-B14F-4D97-AF65-F5344CB8AC3E}">
        <p14:creationId xmlns:p14="http://schemas.microsoft.com/office/powerpoint/2010/main" val="1127821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266</Words>
  <Application>Microsoft Office PowerPoint</Application>
  <PresentationFormat>Widescreen</PresentationFormat>
  <Paragraphs>49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MetaPro-Medi</vt:lpstr>
      <vt:lpstr>Trebuchet MS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Joseph Halliday</dc:creator>
  <cp:lastModifiedBy>Faye Lloyd-Jones</cp:lastModifiedBy>
  <cp:revision>1</cp:revision>
  <dcterms:created xsi:type="dcterms:W3CDTF">2026-07-23T11:22:14Z</dcterms:created>
  <dcterms:modified xsi:type="dcterms:W3CDTF">2026-08-10T12:44:35Z</dcterms:modified>
</cp:coreProperties>
</file>