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2" r:id="rId3"/>
    <p:sldId id="283" r:id="rId4"/>
    <p:sldId id="284" r:id="rId5"/>
    <p:sldId id="290" r:id="rId6"/>
    <p:sldId id="292" r:id="rId7"/>
    <p:sldId id="257" r:id="rId8"/>
    <p:sldId id="288" r:id="rId9"/>
    <p:sldId id="291" r:id="rId10"/>
    <p:sldId id="286" r:id="rId11"/>
    <p:sldId id="287" r:id="rId12"/>
    <p:sldId id="2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3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/>
    <p:restoredTop sz="94645"/>
  </p:normalViewPr>
  <p:slideViewPr>
    <p:cSldViewPr snapToGrid="0">
      <p:cViewPr varScale="1">
        <p:scale>
          <a:sx n="83" d="100"/>
          <a:sy n="83" d="100"/>
        </p:scale>
        <p:origin x="126" y="1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ye Lloyd-Jones" userId="5be62e60-938a-45cf-a6c7-349b69a1a2a8" providerId="ADAL" clId="{C1C345C1-4838-4F0C-8DDF-6F155A3A4F47}"/>
    <pc:docChg chg="undo custSel addSld delSld modSld sldOrd">
      <pc:chgData name="Faye Lloyd-Jones" userId="5be62e60-938a-45cf-a6c7-349b69a1a2a8" providerId="ADAL" clId="{C1C345C1-4838-4F0C-8DDF-6F155A3A4F47}" dt="2026-08-10T09:25:26.497" v="716" actId="22"/>
      <pc:docMkLst>
        <pc:docMk/>
      </pc:docMkLst>
      <pc:sldChg chg="addSp delSp modSp mod">
        <pc:chgData name="Faye Lloyd-Jones" userId="5be62e60-938a-45cf-a6c7-349b69a1a2a8" providerId="ADAL" clId="{C1C345C1-4838-4F0C-8DDF-6F155A3A4F47}" dt="2026-08-10T09:25:26.497" v="716" actId="22"/>
        <pc:sldMkLst>
          <pc:docMk/>
          <pc:sldMk cId="3106741213" sldId="256"/>
        </pc:sldMkLst>
        <pc:spChg chg="add mod">
          <ac:chgData name="Faye Lloyd-Jones" userId="5be62e60-938a-45cf-a6c7-349b69a1a2a8" providerId="ADAL" clId="{C1C345C1-4838-4F0C-8DDF-6F155A3A4F47}" dt="2026-07-28T11:45:09.577" v="5" actId="20577"/>
          <ac:spMkLst>
            <pc:docMk/>
            <pc:sldMk cId="3106741213" sldId="256"/>
            <ac:spMk id="3" creationId="{72E99E83-F282-B509-8712-1442A9ED86BA}"/>
          </ac:spMkLst>
        </pc:spChg>
        <pc:picChg chg="add">
          <ac:chgData name="Faye Lloyd-Jones" userId="5be62e60-938a-45cf-a6c7-349b69a1a2a8" providerId="ADAL" clId="{C1C345C1-4838-4F0C-8DDF-6F155A3A4F47}" dt="2026-08-10T09:25:26.497" v="716" actId="22"/>
          <ac:picMkLst>
            <pc:docMk/>
            <pc:sldMk cId="3106741213" sldId="256"/>
            <ac:picMk id="4" creationId="{509F4B60-A956-BFDD-256F-0DCC76FFED4B}"/>
          </ac:picMkLst>
        </pc:picChg>
        <pc:picChg chg="add">
          <ac:chgData name="Faye Lloyd-Jones" userId="5be62e60-938a-45cf-a6c7-349b69a1a2a8" providerId="ADAL" clId="{C1C345C1-4838-4F0C-8DDF-6F155A3A4F47}" dt="2026-07-28T11:44:40.672" v="2" actId="22"/>
          <ac:picMkLst>
            <pc:docMk/>
            <pc:sldMk cId="3106741213" sldId="256"/>
            <ac:picMk id="5" creationId="{D3E9DB4F-6493-B144-4DC9-1FD7EA002253}"/>
          </ac:picMkLst>
        </pc:picChg>
      </pc:sldChg>
      <pc:sldChg chg="addSp mod">
        <pc:chgData name="Faye Lloyd-Jones" userId="5be62e60-938a-45cf-a6c7-349b69a1a2a8" providerId="ADAL" clId="{C1C345C1-4838-4F0C-8DDF-6F155A3A4F47}" dt="2026-07-29T14:04:40.005" v="710" actId="22"/>
        <pc:sldMkLst>
          <pc:docMk/>
          <pc:sldMk cId="3555632145" sldId="282"/>
        </pc:sldMkLst>
        <pc:picChg chg="add">
          <ac:chgData name="Faye Lloyd-Jones" userId="5be62e60-938a-45cf-a6c7-349b69a1a2a8" providerId="ADAL" clId="{C1C345C1-4838-4F0C-8DDF-6F155A3A4F47}" dt="2026-07-29T14:04:40.005" v="710" actId="22"/>
          <ac:picMkLst>
            <pc:docMk/>
            <pc:sldMk cId="3555632145" sldId="282"/>
            <ac:picMk id="4" creationId="{A87274E3-B2F7-642C-5E27-8E7A67D0B4C1}"/>
          </ac:picMkLst>
        </pc:picChg>
      </pc:sldChg>
      <pc:sldChg chg="addSp mod">
        <pc:chgData name="Faye Lloyd-Jones" userId="5be62e60-938a-45cf-a6c7-349b69a1a2a8" providerId="ADAL" clId="{C1C345C1-4838-4F0C-8DDF-6F155A3A4F47}" dt="2026-07-29T14:04:43.361" v="711" actId="22"/>
        <pc:sldMkLst>
          <pc:docMk/>
          <pc:sldMk cId="1042312560" sldId="283"/>
        </pc:sldMkLst>
        <pc:picChg chg="add">
          <ac:chgData name="Faye Lloyd-Jones" userId="5be62e60-938a-45cf-a6c7-349b69a1a2a8" providerId="ADAL" clId="{C1C345C1-4838-4F0C-8DDF-6F155A3A4F47}" dt="2026-07-29T14:04:43.361" v="711" actId="22"/>
          <ac:picMkLst>
            <pc:docMk/>
            <pc:sldMk cId="1042312560" sldId="283"/>
            <ac:picMk id="4" creationId="{12638658-78E0-E50D-7CDA-66E523274655}"/>
          </ac:picMkLst>
        </pc:picChg>
      </pc:sldChg>
      <pc:sldChg chg="addSp mod ord">
        <pc:chgData name="Faye Lloyd-Jones" userId="5be62e60-938a-45cf-a6c7-349b69a1a2a8" providerId="ADAL" clId="{C1C345C1-4838-4F0C-8DDF-6F155A3A4F47}" dt="2026-07-29T14:04:46.177" v="712" actId="22"/>
        <pc:sldMkLst>
          <pc:docMk/>
          <pc:sldMk cId="525840589" sldId="284"/>
        </pc:sldMkLst>
        <pc:picChg chg="add">
          <ac:chgData name="Faye Lloyd-Jones" userId="5be62e60-938a-45cf-a6c7-349b69a1a2a8" providerId="ADAL" clId="{C1C345C1-4838-4F0C-8DDF-6F155A3A4F47}" dt="2026-07-29T14:04:46.177" v="712" actId="22"/>
          <ac:picMkLst>
            <pc:docMk/>
            <pc:sldMk cId="525840589" sldId="284"/>
            <ac:picMk id="4" creationId="{39A27B7B-8591-6471-40FC-E43B9A5B5F0E}"/>
          </ac:picMkLst>
        </pc:picChg>
      </pc:sldChg>
      <pc:sldChg chg="addSp modSp mod">
        <pc:chgData name="Faye Lloyd-Jones" userId="5be62e60-938a-45cf-a6c7-349b69a1a2a8" providerId="ADAL" clId="{C1C345C1-4838-4F0C-8DDF-6F155A3A4F47}" dt="2026-07-29T14:05:00.227" v="715" actId="1076"/>
        <pc:sldMkLst>
          <pc:docMk/>
          <pc:sldMk cId="3883820491" sldId="286"/>
        </pc:sldMkLst>
        <pc:spChg chg="add">
          <ac:chgData name="Faye Lloyd-Jones" userId="5be62e60-938a-45cf-a6c7-349b69a1a2a8" providerId="ADAL" clId="{C1C345C1-4838-4F0C-8DDF-6F155A3A4F47}" dt="2026-07-29T14:04:28.379" v="709" actId="22"/>
          <ac:spMkLst>
            <pc:docMk/>
            <pc:sldMk cId="3883820491" sldId="286"/>
            <ac:spMk id="4" creationId="{261257DC-57BA-7811-67EF-390422B6EE65}"/>
          </ac:spMkLst>
        </pc:spChg>
        <pc:picChg chg="add mod">
          <ac:chgData name="Faye Lloyd-Jones" userId="5be62e60-938a-45cf-a6c7-349b69a1a2a8" providerId="ADAL" clId="{C1C345C1-4838-4F0C-8DDF-6F155A3A4F47}" dt="2026-07-29T14:05:00.227" v="715" actId="1076"/>
          <ac:picMkLst>
            <pc:docMk/>
            <pc:sldMk cId="3883820491" sldId="286"/>
            <ac:picMk id="6" creationId="{94A4CB01-43B3-5A71-D15F-B3F625AC6BAB}"/>
          </ac:picMkLst>
        </pc:picChg>
      </pc:sldChg>
      <pc:sldChg chg="addSp mod">
        <pc:chgData name="Faye Lloyd-Jones" userId="5be62e60-938a-45cf-a6c7-349b69a1a2a8" providerId="ADAL" clId="{C1C345C1-4838-4F0C-8DDF-6F155A3A4F47}" dt="2026-07-29T14:04:54.332" v="713" actId="22"/>
        <pc:sldMkLst>
          <pc:docMk/>
          <pc:sldMk cId="316446415" sldId="287"/>
        </pc:sldMkLst>
        <pc:picChg chg="add">
          <ac:chgData name="Faye Lloyd-Jones" userId="5be62e60-938a-45cf-a6c7-349b69a1a2a8" providerId="ADAL" clId="{C1C345C1-4838-4F0C-8DDF-6F155A3A4F47}" dt="2026-07-29T14:04:54.332" v="713" actId="22"/>
          <ac:picMkLst>
            <pc:docMk/>
            <pc:sldMk cId="316446415" sldId="287"/>
            <ac:picMk id="4" creationId="{3CC7436F-50F6-283F-E846-8FF6D32659A4}"/>
          </ac:picMkLst>
        </pc:picChg>
      </pc:sldChg>
      <pc:sldChg chg="modSp add mod ord">
        <pc:chgData name="Faye Lloyd-Jones" userId="5be62e60-938a-45cf-a6c7-349b69a1a2a8" providerId="ADAL" clId="{C1C345C1-4838-4F0C-8DDF-6F155A3A4F47}" dt="2026-07-28T11:47:00.745" v="191" actId="20577"/>
        <pc:sldMkLst>
          <pc:docMk/>
          <pc:sldMk cId="2912764062" sldId="290"/>
        </pc:sldMkLst>
        <pc:spChg chg="mod">
          <ac:chgData name="Faye Lloyd-Jones" userId="5be62e60-938a-45cf-a6c7-349b69a1a2a8" providerId="ADAL" clId="{C1C345C1-4838-4F0C-8DDF-6F155A3A4F47}" dt="2026-07-28T11:45:43.371" v="15" actId="20577"/>
          <ac:spMkLst>
            <pc:docMk/>
            <pc:sldMk cId="2912764062" sldId="290"/>
            <ac:spMk id="2" creationId="{6FD2CAFD-DE4F-D75C-B435-8B738CA37484}"/>
          </ac:spMkLst>
        </pc:spChg>
        <pc:spChg chg="mod">
          <ac:chgData name="Faye Lloyd-Jones" userId="5be62e60-938a-45cf-a6c7-349b69a1a2a8" providerId="ADAL" clId="{C1C345C1-4838-4F0C-8DDF-6F155A3A4F47}" dt="2026-07-28T11:47:00.745" v="191" actId="20577"/>
          <ac:spMkLst>
            <pc:docMk/>
            <pc:sldMk cId="2912764062" sldId="290"/>
            <ac:spMk id="3" creationId="{21A8E520-A5F4-A08C-B0C3-F58B0F176232}"/>
          </ac:spMkLst>
        </pc:spChg>
      </pc:sldChg>
      <pc:sldChg chg="modSp add mod ord">
        <pc:chgData name="Faye Lloyd-Jones" userId="5be62e60-938a-45cf-a6c7-349b69a1a2a8" providerId="ADAL" clId="{C1C345C1-4838-4F0C-8DDF-6F155A3A4F47}" dt="2026-07-28T11:56:02.169" v="708" actId="20577"/>
        <pc:sldMkLst>
          <pc:docMk/>
          <pc:sldMk cId="11080316" sldId="291"/>
        </pc:sldMkLst>
        <pc:spChg chg="mod">
          <ac:chgData name="Faye Lloyd-Jones" userId="5be62e60-938a-45cf-a6c7-349b69a1a2a8" providerId="ADAL" clId="{C1C345C1-4838-4F0C-8DDF-6F155A3A4F47}" dt="2026-07-28T11:54:31.006" v="628" actId="20577"/>
          <ac:spMkLst>
            <pc:docMk/>
            <pc:sldMk cId="11080316" sldId="291"/>
            <ac:spMk id="2" creationId="{48386252-1E66-9CC0-34BE-D523341E29C2}"/>
          </ac:spMkLst>
        </pc:spChg>
        <pc:spChg chg="mod">
          <ac:chgData name="Faye Lloyd-Jones" userId="5be62e60-938a-45cf-a6c7-349b69a1a2a8" providerId="ADAL" clId="{C1C345C1-4838-4F0C-8DDF-6F155A3A4F47}" dt="2026-07-28T11:56:02.169" v="708" actId="20577"/>
          <ac:spMkLst>
            <pc:docMk/>
            <pc:sldMk cId="11080316" sldId="291"/>
            <ac:spMk id="3" creationId="{76C7DAF5-7F79-C148-14C2-D6F40895A074}"/>
          </ac:spMkLst>
        </pc:spChg>
      </pc:sldChg>
      <pc:sldChg chg="add">
        <pc:chgData name="Faye Lloyd-Jones" userId="5be62e60-938a-45cf-a6c7-349b69a1a2a8" providerId="ADAL" clId="{C1C345C1-4838-4F0C-8DDF-6F155A3A4F47}" dt="2026-07-28T11:54:18.455" v="608" actId="2890"/>
        <pc:sldMkLst>
          <pc:docMk/>
          <pc:sldMk cId="2057747673" sldId="29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71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3AA24-0CD0-98D3-D883-CED9873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93499-E1B7-2360-7F06-94115A5E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FACC-8B0A-6BE7-C475-B62A3AF76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88A-C645-68B2-B79A-76967060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7DBA1-89C7-EF6C-31D5-2DFA6A2FC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06C362E-3A38-20F5-5BF5-EDE77E04B733}"/>
              </a:ext>
            </a:extLst>
          </p:cNvPr>
          <p:cNvSpPr txBox="1"/>
          <p:nvPr/>
        </p:nvSpPr>
        <p:spPr>
          <a:xfrm>
            <a:off x="442913" y="441325"/>
            <a:ext cx="1933543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613D96"/>
                </a:solidFill>
                <a:latin typeface="MetaPro-Medi" panose="020B0504030101020102" pitchFamily="34" charset="0"/>
              </a:rPr>
              <a:t>Session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DDC9C-E31D-94A7-6A2E-2F09D5F70956}"/>
              </a:ext>
            </a:extLst>
          </p:cNvPr>
          <p:cNvSpPr txBox="1"/>
          <p:nvPr/>
        </p:nvSpPr>
        <p:spPr>
          <a:xfrm>
            <a:off x="442913" y="1139825"/>
            <a:ext cx="5820824" cy="913515"/>
          </a:xfrm>
          <a:prstGeom prst="rect">
            <a:avLst/>
          </a:prstGeom>
          <a:solidFill>
            <a:schemeClr val="bg1"/>
          </a:solidFill>
        </p:spPr>
        <p:txBody>
          <a:bodyPr wrap="none" bIns="36000" rtlCol="0">
            <a:spAutoFit/>
          </a:bodyPr>
          <a:lstStyle/>
          <a:p>
            <a:r>
              <a:rPr lang="en-US" sz="5400" dirty="0">
                <a:solidFill>
                  <a:srgbClr val="613D96"/>
                </a:solidFill>
                <a:latin typeface="MetaPro-Medi" panose="020B0504030101020102" pitchFamily="34" charset="0"/>
              </a:rPr>
              <a:t>Stress and Anxiety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E99E83-F282-B509-8712-1442A9ED86BA}"/>
              </a:ext>
            </a:extLst>
          </p:cNvPr>
          <p:cNvSpPr txBox="1"/>
          <p:nvPr/>
        </p:nvSpPr>
        <p:spPr>
          <a:xfrm>
            <a:off x="442913" y="2515485"/>
            <a:ext cx="9691688" cy="1067403"/>
          </a:xfrm>
          <a:prstGeom prst="rect">
            <a:avLst/>
          </a:prstGeom>
          <a:noFill/>
        </p:spPr>
        <p:txBody>
          <a:bodyPr wrap="square" bIns="3600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etaPro-Medi" panose="020B0504030101020102" pitchFamily="34" charset="0"/>
              </a:rPr>
              <a:t>Aim:</a:t>
            </a:r>
            <a:r>
              <a:rPr lang="en-GB" sz="3200" dirty="0">
                <a:solidFill>
                  <a:schemeClr val="bg1"/>
                </a:solidFill>
                <a:latin typeface="MetaPro-Medi" panose="020B0504030101020102" pitchFamily="34" charset="0"/>
              </a:rPr>
              <a:t> to explore everyday stresses and discover ways to relax and care for ourselves. </a:t>
            </a:r>
            <a:endParaRPr lang="en-US" sz="3200" dirty="0">
              <a:solidFill>
                <a:schemeClr val="bg1"/>
              </a:solidFill>
              <a:latin typeface="MetaPro-Medi" panose="020B0504030101020102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E9DB4F-6493-B144-4DC9-1FD7EA002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685"/>
          <a:stretch>
            <a:fillRect/>
          </a:stretch>
        </p:blipFill>
        <p:spPr>
          <a:xfrm>
            <a:off x="5991225" y="4458296"/>
            <a:ext cx="6096001" cy="18377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9F4B60-A956-BFDD-256F-0DCC76FFED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39"/>
          <a:stretch>
            <a:fillRect/>
          </a:stretch>
        </p:blipFill>
        <p:spPr>
          <a:xfrm>
            <a:off x="2325189" y="4628524"/>
            <a:ext cx="2306185" cy="17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41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73867-29D6-D10D-4531-6B2548B0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1257DC-57BA-7811-67EF-390422B6EE65}"/>
              </a:ext>
            </a:extLst>
          </p:cNvPr>
          <p:cNvSpPr txBox="1"/>
          <p:nvPr/>
        </p:nvSpPr>
        <p:spPr>
          <a:xfrm>
            <a:off x="1357323" y="4109560"/>
            <a:ext cx="8769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What went well?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Even better if?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Is there anything else you’d like to say?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A4CB01-43B3-5A71-D15F-B3F625AC6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344" y="276343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2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B6466-E6C1-5FA5-4E4A-C6E0917F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C7436F-50F6-283F-E846-8FF6D3265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94237-C98D-C2D9-8BEA-8BCB3A02A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C7EC2-5770-9205-4147-C9287A3085A8}"/>
              </a:ext>
            </a:extLst>
          </p:cNvPr>
          <p:cNvSpPr txBox="1"/>
          <p:nvPr/>
        </p:nvSpPr>
        <p:spPr>
          <a:xfrm>
            <a:off x="442913" y="441325"/>
            <a:ext cx="3789499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A70A1A-5828-F72F-073F-33DC3DF2AAC0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04435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9DBBD-9B76-C267-6621-3ADD4957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7274E3-B2F7-642C-5E27-8E7A67D0B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48E444-9425-E7C4-ABB4-150EDB83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638658-78E0-E50D-7CDA-66E523274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85338-557B-D43B-98D1-0D2A7C93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A27B7B-8591-6471-40FC-E43B9A5B5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0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414D9-A14A-8939-00E3-22B634FE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D2CAFD-DE4F-D75C-B435-8B738CA37484}"/>
              </a:ext>
            </a:extLst>
          </p:cNvPr>
          <p:cNvSpPr txBox="1"/>
          <p:nvPr/>
        </p:nvSpPr>
        <p:spPr>
          <a:xfrm>
            <a:off x="442913" y="441325"/>
            <a:ext cx="1893403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Squares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A8E520-A5F4-A08C-B0C3-F58B0F176232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In your group, use the cut up pieces in your envelopes to create complete squares. </a:t>
            </a:r>
          </a:p>
        </p:txBody>
      </p:sp>
    </p:spTree>
    <p:extLst>
      <p:ext uri="{BB962C8B-B14F-4D97-AF65-F5344CB8AC3E}">
        <p14:creationId xmlns:p14="http://schemas.microsoft.com/office/powerpoint/2010/main" val="291276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DA5EE-CD9D-5B73-5F1B-8647D4B4E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D37E20-D030-D331-CF43-D265A06DBF40}"/>
              </a:ext>
            </a:extLst>
          </p:cNvPr>
          <p:cNvSpPr txBox="1"/>
          <p:nvPr/>
        </p:nvSpPr>
        <p:spPr>
          <a:xfrm>
            <a:off x="442913" y="441325"/>
            <a:ext cx="2425600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Stress 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96275-FFBF-6953-023C-964E7CCF686F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The string in front of you represents a scale from ‘completely disagree’ to ‘completely agree’. Move your bead/arrow along the line based on how much you agree. </a:t>
            </a:r>
          </a:p>
        </p:txBody>
      </p:sp>
    </p:spTree>
    <p:extLst>
      <p:ext uri="{BB962C8B-B14F-4D97-AF65-F5344CB8AC3E}">
        <p14:creationId xmlns:p14="http://schemas.microsoft.com/office/powerpoint/2010/main" val="205774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A0E56D-E095-8443-F625-D37B5B62CE1F}"/>
              </a:ext>
            </a:extLst>
          </p:cNvPr>
          <p:cNvSpPr txBox="1"/>
          <p:nvPr/>
        </p:nvSpPr>
        <p:spPr>
          <a:xfrm>
            <a:off x="442913" y="441325"/>
            <a:ext cx="6856044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Personal support checklist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828DF-9566-F089-EA2F-8C26074E1C95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makes me feel special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listens to my worries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allows me to be myself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isn’t afraid to be honest with me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knows how to relax with me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gets me to try different things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supports me in a crisis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can always make me laugh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Trebuchet MS" panose="020B0703020202090204" pitchFamily="34" charset="0"/>
              </a:rPr>
              <a:t>__________________________ loves me for who I am</a:t>
            </a:r>
          </a:p>
          <a:p>
            <a:pPr>
              <a:lnSpc>
                <a:spcPct val="200000"/>
              </a:lnSpc>
            </a:pPr>
            <a:r>
              <a:rPr lang="en-US" sz="2800" dirty="0">
                <a:latin typeface="Trebuchet MS" panose="020B0703020202090204" pitchFamily="34" charset="0"/>
              </a:rPr>
              <a:t>Who could I support in these ways?</a:t>
            </a:r>
          </a:p>
        </p:txBody>
      </p:sp>
    </p:spTree>
    <p:extLst>
      <p:ext uri="{BB962C8B-B14F-4D97-AF65-F5344CB8AC3E}">
        <p14:creationId xmlns:p14="http://schemas.microsoft.com/office/powerpoint/2010/main" val="2039852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4EEF5-95BF-B89B-E3C0-07F3D9475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C0F94-0B2E-4E6E-B844-93562FE78956}"/>
              </a:ext>
            </a:extLst>
          </p:cNvPr>
          <p:cNvSpPr txBox="1"/>
          <p:nvPr/>
        </p:nvSpPr>
        <p:spPr>
          <a:xfrm>
            <a:off x="442913" y="441325"/>
            <a:ext cx="6359113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Network and family links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6D2378-CAA6-9644-BDA7-C4F0B5AB4CBA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Put yourself in the </a:t>
            </a:r>
            <a:r>
              <a:rPr lang="en-US" sz="2800" dirty="0" err="1">
                <a:latin typeface="Trebuchet MS" panose="020B0703020202090204" pitchFamily="34" charset="0"/>
              </a:rPr>
              <a:t>centre</a:t>
            </a:r>
            <a:r>
              <a:rPr lang="en-US" sz="2800" dirty="0">
                <a:latin typeface="Trebuchet MS" panose="020B0703020202090204" pitchFamily="34" charset="0"/>
              </a:rPr>
              <a:t> circle and then identify important people or </a:t>
            </a:r>
            <a:r>
              <a:rPr lang="en-US" sz="2800" dirty="0" err="1">
                <a:latin typeface="Trebuchet MS" panose="020B0703020202090204" pitchFamily="34" charset="0"/>
              </a:rPr>
              <a:t>organisations</a:t>
            </a:r>
            <a:r>
              <a:rPr lang="en-US" sz="2800" dirty="0">
                <a:latin typeface="Trebuchet MS" panose="020B0703020202090204" pitchFamily="34" charset="0"/>
              </a:rPr>
              <a:t> and use blank circles as needed. Draw in connections where they exist. Use different types of lines to indicate the nature of the link or relationship.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A1FEF-35EF-69FA-ADAF-245CE1107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3262136"/>
            <a:ext cx="9678987" cy="315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354B5-AB43-891E-E9A5-01A6FBFBC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386252-1E66-9CC0-34BE-D523341E29C2}"/>
              </a:ext>
            </a:extLst>
          </p:cNvPr>
          <p:cNvSpPr txBox="1"/>
          <p:nvPr/>
        </p:nvSpPr>
        <p:spPr>
          <a:xfrm>
            <a:off x="442913" y="441325"/>
            <a:ext cx="4416658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Relaxation Holiday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C7DAF5-7F79-C148-14C2-D6F40895A074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2800" dirty="0">
                <a:latin typeface="Trebuchet MS" panose="020B0703020202090204" pitchFamily="34" charset="0"/>
              </a:rPr>
              <a:t>Find a comfortable position, either sitting or lying down. Breathe in slowly, and close your eyes if that feels comfortable to you. Let each moment gently hold your imagination.</a:t>
            </a:r>
          </a:p>
        </p:txBody>
      </p:sp>
    </p:spTree>
    <p:extLst>
      <p:ext uri="{BB962C8B-B14F-4D97-AF65-F5344CB8AC3E}">
        <p14:creationId xmlns:p14="http://schemas.microsoft.com/office/powerpoint/2010/main" val="11080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248</Words>
  <Application>Microsoft Office PowerPoint</Application>
  <PresentationFormat>Widescreen</PresentationFormat>
  <Paragraphs>27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MetaPro-Medi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Faye Lloyd-Jones</cp:lastModifiedBy>
  <cp:revision>2</cp:revision>
  <dcterms:created xsi:type="dcterms:W3CDTF">2026-07-23T11:22:14Z</dcterms:created>
  <dcterms:modified xsi:type="dcterms:W3CDTF">2026-08-10T12:45:35Z</dcterms:modified>
</cp:coreProperties>
</file>