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2" r:id="rId3"/>
    <p:sldId id="283" r:id="rId4"/>
    <p:sldId id="284" r:id="rId5"/>
    <p:sldId id="257" r:id="rId6"/>
    <p:sldId id="291" r:id="rId7"/>
    <p:sldId id="292" r:id="rId8"/>
    <p:sldId id="293" r:id="rId9"/>
    <p:sldId id="294" r:id="rId10"/>
    <p:sldId id="295" r:id="rId11"/>
    <p:sldId id="296" r:id="rId12"/>
    <p:sldId id="300" r:id="rId13"/>
    <p:sldId id="288" r:id="rId14"/>
    <p:sldId id="297" r:id="rId15"/>
    <p:sldId id="301" r:id="rId16"/>
    <p:sldId id="289" r:id="rId17"/>
    <p:sldId id="299" r:id="rId18"/>
    <p:sldId id="286" r:id="rId19"/>
    <p:sldId id="287" r:id="rId20"/>
    <p:sldId id="29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3D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4D9C7A-7D95-43AF-8B60-B931164BA727}" v="2" dt="2026-08-19T08:24:30.8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17"/>
    <p:restoredTop sz="94645"/>
  </p:normalViewPr>
  <p:slideViewPr>
    <p:cSldViewPr snapToGrid="0">
      <p:cViewPr varScale="1">
        <p:scale>
          <a:sx n="83" d="100"/>
          <a:sy n="83" d="100"/>
        </p:scale>
        <p:origin x="96" y="15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ye Lloyd-Jones" userId="5be62e60-938a-45cf-a6c7-349b69a1a2a8" providerId="ADAL" clId="{C1C345C1-4838-4F0C-8DDF-6F155A3A4F47}"/>
    <pc:docChg chg="custSel addSld modSld sldOrd">
      <pc:chgData name="Faye Lloyd-Jones" userId="5be62e60-938a-45cf-a6c7-349b69a1a2a8" providerId="ADAL" clId="{C1C345C1-4838-4F0C-8DDF-6F155A3A4F47}" dt="2026-08-10T09:25:33.086" v="268" actId="22"/>
      <pc:docMkLst>
        <pc:docMk/>
      </pc:docMkLst>
      <pc:sldChg chg="addSp delSp modSp mod">
        <pc:chgData name="Faye Lloyd-Jones" userId="5be62e60-938a-45cf-a6c7-349b69a1a2a8" providerId="ADAL" clId="{C1C345C1-4838-4F0C-8DDF-6F155A3A4F47}" dt="2026-08-10T09:25:33.086" v="268" actId="22"/>
        <pc:sldMkLst>
          <pc:docMk/>
          <pc:sldMk cId="3106741213" sldId="256"/>
        </pc:sldMkLst>
        <pc:spChg chg="add mod">
          <ac:chgData name="Faye Lloyd-Jones" userId="5be62e60-938a-45cf-a6c7-349b69a1a2a8" providerId="ADAL" clId="{C1C345C1-4838-4F0C-8DDF-6F155A3A4F47}" dt="2026-07-28T12:02:39.389" v="4" actId="20577"/>
          <ac:spMkLst>
            <pc:docMk/>
            <pc:sldMk cId="3106741213" sldId="256"/>
            <ac:spMk id="5" creationId="{27142EA8-224A-4992-9618-18BD42D8E88E}"/>
          </ac:spMkLst>
        </pc:spChg>
        <pc:picChg chg="add">
          <ac:chgData name="Faye Lloyd-Jones" userId="5be62e60-938a-45cf-a6c7-349b69a1a2a8" providerId="ADAL" clId="{C1C345C1-4838-4F0C-8DDF-6F155A3A4F47}" dt="2026-07-28T12:02:11.872" v="1" actId="22"/>
          <ac:picMkLst>
            <pc:docMk/>
            <pc:sldMk cId="3106741213" sldId="256"/>
            <ac:picMk id="3" creationId="{9E35D3FB-A134-2D80-BDE5-DC5C99D9712D}"/>
          </ac:picMkLst>
        </pc:picChg>
        <pc:picChg chg="add">
          <ac:chgData name="Faye Lloyd-Jones" userId="5be62e60-938a-45cf-a6c7-349b69a1a2a8" providerId="ADAL" clId="{C1C345C1-4838-4F0C-8DDF-6F155A3A4F47}" dt="2026-08-10T09:25:33.086" v="268" actId="22"/>
          <ac:picMkLst>
            <pc:docMk/>
            <pc:sldMk cId="3106741213" sldId="256"/>
            <ac:picMk id="4" creationId="{9BA7A73F-6443-BDCA-A51E-9E93CE057D0B}"/>
          </ac:picMkLst>
        </pc:picChg>
      </pc:sldChg>
      <pc:sldChg chg="addSp mod">
        <pc:chgData name="Faye Lloyd-Jones" userId="5be62e60-938a-45cf-a6c7-349b69a1a2a8" providerId="ADAL" clId="{C1C345C1-4838-4F0C-8DDF-6F155A3A4F47}" dt="2026-07-29T14:05:17.465" v="257" actId="22"/>
        <pc:sldMkLst>
          <pc:docMk/>
          <pc:sldMk cId="3555632145" sldId="282"/>
        </pc:sldMkLst>
        <pc:picChg chg="add">
          <ac:chgData name="Faye Lloyd-Jones" userId="5be62e60-938a-45cf-a6c7-349b69a1a2a8" providerId="ADAL" clId="{C1C345C1-4838-4F0C-8DDF-6F155A3A4F47}" dt="2026-07-29T14:05:17.465" v="257" actId="22"/>
          <ac:picMkLst>
            <pc:docMk/>
            <pc:sldMk cId="3555632145" sldId="282"/>
            <ac:picMk id="4" creationId="{2CC4D53D-13BC-6F06-E69F-7577C9755803}"/>
          </ac:picMkLst>
        </pc:picChg>
      </pc:sldChg>
      <pc:sldChg chg="addSp mod">
        <pc:chgData name="Faye Lloyd-Jones" userId="5be62e60-938a-45cf-a6c7-349b69a1a2a8" providerId="ADAL" clId="{C1C345C1-4838-4F0C-8DDF-6F155A3A4F47}" dt="2026-07-29T14:05:20.828" v="258" actId="22"/>
        <pc:sldMkLst>
          <pc:docMk/>
          <pc:sldMk cId="1042312560" sldId="283"/>
        </pc:sldMkLst>
        <pc:picChg chg="add">
          <ac:chgData name="Faye Lloyd-Jones" userId="5be62e60-938a-45cf-a6c7-349b69a1a2a8" providerId="ADAL" clId="{C1C345C1-4838-4F0C-8DDF-6F155A3A4F47}" dt="2026-07-29T14:05:20.828" v="258" actId="22"/>
          <ac:picMkLst>
            <pc:docMk/>
            <pc:sldMk cId="1042312560" sldId="283"/>
            <ac:picMk id="4" creationId="{E87C3F66-C819-1099-9D76-4CBE4A81E088}"/>
          </ac:picMkLst>
        </pc:picChg>
      </pc:sldChg>
      <pc:sldChg chg="addSp mod">
        <pc:chgData name="Faye Lloyd-Jones" userId="5be62e60-938a-45cf-a6c7-349b69a1a2a8" providerId="ADAL" clId="{C1C345C1-4838-4F0C-8DDF-6F155A3A4F47}" dt="2026-07-29T14:05:24.298" v="259" actId="22"/>
        <pc:sldMkLst>
          <pc:docMk/>
          <pc:sldMk cId="525840589" sldId="284"/>
        </pc:sldMkLst>
        <pc:picChg chg="add">
          <ac:chgData name="Faye Lloyd-Jones" userId="5be62e60-938a-45cf-a6c7-349b69a1a2a8" providerId="ADAL" clId="{C1C345C1-4838-4F0C-8DDF-6F155A3A4F47}" dt="2026-07-29T14:05:24.298" v="259" actId="22"/>
          <ac:picMkLst>
            <pc:docMk/>
            <pc:sldMk cId="525840589" sldId="284"/>
            <ac:picMk id="4" creationId="{D7CBB7C6-23D3-761F-E83C-8996ACB92844}"/>
          </ac:picMkLst>
        </pc:picChg>
      </pc:sldChg>
      <pc:sldChg chg="addSp modSp mod">
        <pc:chgData name="Faye Lloyd-Jones" userId="5be62e60-938a-45cf-a6c7-349b69a1a2a8" providerId="ADAL" clId="{C1C345C1-4838-4F0C-8DDF-6F155A3A4F47}" dt="2026-07-29T14:06:58.979" v="267" actId="22"/>
        <pc:sldMkLst>
          <pc:docMk/>
          <pc:sldMk cId="3883820491" sldId="286"/>
        </pc:sldMkLst>
        <pc:spChg chg="add">
          <ac:chgData name="Faye Lloyd-Jones" userId="5be62e60-938a-45cf-a6c7-349b69a1a2a8" providerId="ADAL" clId="{C1C345C1-4838-4F0C-8DDF-6F155A3A4F47}" dt="2026-07-29T14:06:58.979" v="267" actId="22"/>
          <ac:spMkLst>
            <pc:docMk/>
            <pc:sldMk cId="3883820491" sldId="286"/>
            <ac:spMk id="5" creationId="{C06E9CD9-31C4-D78F-FE57-BF66459D383E}"/>
          </ac:spMkLst>
        </pc:spChg>
        <pc:picChg chg="add mod">
          <ac:chgData name="Faye Lloyd-Jones" userId="5be62e60-938a-45cf-a6c7-349b69a1a2a8" providerId="ADAL" clId="{C1C345C1-4838-4F0C-8DDF-6F155A3A4F47}" dt="2026-07-29T14:05:36.633" v="261" actId="1076"/>
          <ac:picMkLst>
            <pc:docMk/>
            <pc:sldMk cId="3883820491" sldId="286"/>
            <ac:picMk id="4" creationId="{94F9EDD7-3B0A-DA77-33E1-EB601835064F}"/>
          </ac:picMkLst>
        </pc:picChg>
      </pc:sldChg>
      <pc:sldChg chg="addSp delSp modSp mod">
        <pc:chgData name="Faye Lloyd-Jones" userId="5be62e60-938a-45cf-a6c7-349b69a1a2a8" providerId="ADAL" clId="{C1C345C1-4838-4F0C-8DDF-6F155A3A4F47}" dt="2026-07-29T14:06:56.216" v="266" actId="478"/>
        <pc:sldMkLst>
          <pc:docMk/>
          <pc:sldMk cId="316446415" sldId="287"/>
        </pc:sldMkLst>
        <pc:picChg chg="add">
          <ac:chgData name="Faye Lloyd-Jones" userId="5be62e60-938a-45cf-a6c7-349b69a1a2a8" providerId="ADAL" clId="{C1C345C1-4838-4F0C-8DDF-6F155A3A4F47}" dt="2026-07-29T14:05:38.779" v="262" actId="22"/>
          <ac:picMkLst>
            <pc:docMk/>
            <pc:sldMk cId="316446415" sldId="287"/>
            <ac:picMk id="4" creationId="{AFCDF413-CDCF-71BD-FF3D-C7275B9209D0}"/>
          </ac:picMkLst>
        </pc:picChg>
      </pc:sldChg>
      <pc:sldChg chg="modSp add mod ord">
        <pc:chgData name="Faye Lloyd-Jones" userId="5be62e60-938a-45cf-a6c7-349b69a1a2a8" providerId="ADAL" clId="{C1C345C1-4838-4F0C-8DDF-6F155A3A4F47}" dt="2026-07-29T13:48:23.449" v="256" actId="20577"/>
        <pc:sldMkLst>
          <pc:docMk/>
          <pc:sldMk cId="4075512846" sldId="300"/>
        </pc:sldMkLst>
        <pc:spChg chg="mod">
          <ac:chgData name="Faye Lloyd-Jones" userId="5be62e60-938a-45cf-a6c7-349b69a1a2a8" providerId="ADAL" clId="{C1C345C1-4838-4F0C-8DDF-6F155A3A4F47}" dt="2026-07-29T13:47:23.796" v="27" actId="20577"/>
          <ac:spMkLst>
            <pc:docMk/>
            <pc:sldMk cId="4075512846" sldId="300"/>
            <ac:spMk id="2" creationId="{BB4A2126-ABD7-7955-0F7B-50C46328D23C}"/>
          </ac:spMkLst>
        </pc:spChg>
        <pc:spChg chg="mod">
          <ac:chgData name="Faye Lloyd-Jones" userId="5be62e60-938a-45cf-a6c7-349b69a1a2a8" providerId="ADAL" clId="{C1C345C1-4838-4F0C-8DDF-6F155A3A4F47}" dt="2026-07-29T13:48:23.449" v="256" actId="20577"/>
          <ac:spMkLst>
            <pc:docMk/>
            <pc:sldMk cId="4075512846" sldId="300"/>
            <ac:spMk id="3" creationId="{98739FDA-8E36-953D-27D9-542E5D3DBA67}"/>
          </ac:spMkLst>
        </pc:spChg>
      </pc:sldChg>
    </pc:docChg>
  </pc:docChgLst>
  <pc:docChgLst>
    <pc:chgData name="Faye Lloyd-Jones" userId="5be62e60-938a-45cf-a6c7-349b69a1a2a8" providerId="ADAL" clId="{3B6522A1-0F52-4529-AA2D-FED67E6B3163}"/>
    <pc:docChg chg="custSel addSld modSld">
      <pc:chgData name="Faye Lloyd-Jones" userId="5be62e60-938a-45cf-a6c7-349b69a1a2a8" providerId="ADAL" clId="{3B6522A1-0F52-4529-AA2D-FED67E6B3163}" dt="2026-08-19T08:25:44.320" v="271" actId="20577"/>
      <pc:docMkLst>
        <pc:docMk/>
      </pc:docMkLst>
      <pc:sldChg chg="modSp mod">
        <pc:chgData name="Faye Lloyd-Jones" userId="5be62e60-938a-45cf-a6c7-349b69a1a2a8" providerId="ADAL" clId="{3B6522A1-0F52-4529-AA2D-FED67E6B3163}" dt="2026-08-19T08:25:13.905" v="269" actId="20577"/>
        <pc:sldMkLst>
          <pc:docMk/>
          <pc:sldMk cId="2044359890" sldId="289"/>
        </pc:sldMkLst>
        <pc:spChg chg="mod">
          <ac:chgData name="Faye Lloyd-Jones" userId="5be62e60-938a-45cf-a6c7-349b69a1a2a8" providerId="ADAL" clId="{3B6522A1-0F52-4529-AA2D-FED67E6B3163}" dt="2026-08-19T08:25:13.905" v="269" actId="20577"/>
          <ac:spMkLst>
            <pc:docMk/>
            <pc:sldMk cId="2044359890" sldId="289"/>
            <ac:spMk id="3" creationId="{F6A70A1A-5828-F72F-073F-33DC3DF2AAC0}"/>
          </ac:spMkLst>
        </pc:spChg>
      </pc:sldChg>
      <pc:sldChg chg="delSp modSp add mod">
        <pc:chgData name="Faye Lloyd-Jones" userId="5be62e60-938a-45cf-a6c7-349b69a1a2a8" providerId="ADAL" clId="{3B6522A1-0F52-4529-AA2D-FED67E6B3163}" dt="2026-08-19T08:25:44.320" v="271" actId="20577"/>
        <pc:sldMkLst>
          <pc:docMk/>
          <pc:sldMk cId="2281327585" sldId="301"/>
        </pc:sldMkLst>
        <pc:spChg chg="del">
          <ac:chgData name="Faye Lloyd-Jones" userId="5be62e60-938a-45cf-a6c7-349b69a1a2a8" providerId="ADAL" clId="{3B6522A1-0F52-4529-AA2D-FED67E6B3163}" dt="2026-08-19T08:22:55.769" v="1" actId="478"/>
          <ac:spMkLst>
            <pc:docMk/>
            <pc:sldMk cId="2281327585" sldId="301"/>
            <ac:spMk id="3" creationId="{664A7ED5-7ABB-F20F-17ED-E2B97F08B178}"/>
          </ac:spMkLst>
        </pc:spChg>
        <pc:spChg chg="mod">
          <ac:chgData name="Faye Lloyd-Jones" userId="5be62e60-938a-45cf-a6c7-349b69a1a2a8" providerId="ADAL" clId="{3B6522A1-0F52-4529-AA2D-FED67E6B3163}" dt="2026-08-19T08:25:44.320" v="271" actId="20577"/>
          <ac:spMkLst>
            <pc:docMk/>
            <pc:sldMk cId="2281327585" sldId="301"/>
            <ac:spMk id="5" creationId="{D0E22580-8CBB-E7EE-A737-E70D6FD93BFD}"/>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03D9A-EFE1-665F-A905-D7118566D2FC}"/>
              </a:ext>
            </a:extLst>
          </p:cNvPr>
          <p:cNvSpPr>
            <a:spLocks noGrp="1"/>
          </p:cNvSpPr>
          <p:nvPr>
            <p:ph type="dt" sz="half" idx="10"/>
          </p:nvPr>
        </p:nvSpPr>
        <p:spPr/>
        <p:txBody>
          <a:bodyPr/>
          <a:lstStyle/>
          <a:p>
            <a:fld id="{39CAA176-9089-4745-ACDD-52C487EED0DC}" type="datetimeFigureOut">
              <a:rPr lang="en-US" smtClean="0"/>
              <a:t>8/19/2026</a:t>
            </a:fld>
            <a:endParaRPr lang="en-US"/>
          </a:p>
        </p:txBody>
      </p:sp>
      <p:sp>
        <p:nvSpPr>
          <p:cNvPr id="3" name="Footer Placeholder 2">
            <a:extLst>
              <a:ext uri="{FF2B5EF4-FFF2-40B4-BE49-F238E27FC236}">
                <a16:creationId xmlns:a16="http://schemas.microsoft.com/office/drawing/2014/main" id="{95DAEFE9-0F12-2D87-9D54-9B3A0B1E1C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F8E482-957D-1A39-C9BC-4277FB2347C6}"/>
              </a:ext>
            </a:extLst>
          </p:cNvPr>
          <p:cNvSpPr>
            <a:spLocks noGrp="1"/>
          </p:cNvSpPr>
          <p:nvPr>
            <p:ph type="sldNum" sz="quarter" idx="12"/>
          </p:nvPr>
        </p:nvSpPr>
        <p:spPr/>
        <p:txBody>
          <a:bodyPr/>
          <a:lstStyle/>
          <a:p>
            <a:fld id="{AABC9E29-3A74-8041-BCF2-B00BBBFD7E46}" type="slidenum">
              <a:rPr lang="en-US" smtClean="0"/>
              <a:t>‹#›</a:t>
            </a:fld>
            <a:endParaRPr lang="en-US"/>
          </a:p>
        </p:txBody>
      </p:sp>
      <p:pic>
        <p:nvPicPr>
          <p:cNvPr id="7" name="Picture 6">
            <a:extLst>
              <a:ext uri="{FF2B5EF4-FFF2-40B4-BE49-F238E27FC236}">
                <a16:creationId xmlns:a16="http://schemas.microsoft.com/office/drawing/2014/main" id="{F5B4EF87-554B-F496-26F1-4173346C1B15}"/>
              </a:ext>
            </a:extLst>
          </p:cNvPr>
          <p:cNvPicPr>
            <a:picLocks noChangeAspect="1"/>
          </p:cNvPicPr>
          <p:nvPr userDrawn="1"/>
        </p:nvPicPr>
        <p:blipFill>
          <a:blip r:embed="rId2"/>
          <a:srcRect/>
          <a:stretch/>
        </p:blipFill>
        <p:spPr>
          <a:xfrm>
            <a:off x="0" y="0"/>
            <a:ext cx="12191999" cy="6857999"/>
          </a:xfrm>
          <a:prstGeom prst="rect">
            <a:avLst/>
          </a:prstGeom>
        </p:spPr>
      </p:pic>
    </p:spTree>
    <p:extLst>
      <p:ext uri="{BB962C8B-B14F-4D97-AF65-F5344CB8AC3E}">
        <p14:creationId xmlns:p14="http://schemas.microsoft.com/office/powerpoint/2010/main" val="243699673"/>
      </p:ext>
    </p:extLst>
  </p:cSld>
  <p:clrMapOvr>
    <a:masterClrMapping/>
  </p:clrMapOvr>
  <p:extLst>
    <p:ext uri="{DCECCB84-F9BA-43D5-87BE-67443E8EF086}">
      <p15:sldGuideLst xmlns:p15="http://schemas.microsoft.com/office/powerpoint/2012/main">
        <p15:guide id="1" pos="279" userDrawn="1">
          <p15:clr>
            <a:srgbClr val="FBAE40"/>
          </p15:clr>
        </p15:guide>
        <p15:guide id="2" pos="7401" userDrawn="1">
          <p15:clr>
            <a:srgbClr val="FBAE40"/>
          </p15:clr>
        </p15:guide>
        <p15:guide id="3" orient="horz" pos="278" userDrawn="1">
          <p15:clr>
            <a:srgbClr val="FBAE40"/>
          </p15:clr>
        </p15:guide>
        <p15:guide id="4" orient="horz" pos="404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03D9A-EFE1-665F-A905-D7118566D2FC}"/>
              </a:ext>
            </a:extLst>
          </p:cNvPr>
          <p:cNvSpPr>
            <a:spLocks noGrp="1"/>
          </p:cNvSpPr>
          <p:nvPr>
            <p:ph type="dt" sz="half" idx="10"/>
          </p:nvPr>
        </p:nvSpPr>
        <p:spPr/>
        <p:txBody>
          <a:bodyPr/>
          <a:lstStyle/>
          <a:p>
            <a:fld id="{39CAA176-9089-4745-ACDD-52C487EED0DC}" type="datetimeFigureOut">
              <a:rPr lang="en-US" smtClean="0"/>
              <a:t>8/19/2026</a:t>
            </a:fld>
            <a:endParaRPr lang="en-US"/>
          </a:p>
        </p:txBody>
      </p:sp>
      <p:sp>
        <p:nvSpPr>
          <p:cNvPr id="3" name="Footer Placeholder 2">
            <a:extLst>
              <a:ext uri="{FF2B5EF4-FFF2-40B4-BE49-F238E27FC236}">
                <a16:creationId xmlns:a16="http://schemas.microsoft.com/office/drawing/2014/main" id="{95DAEFE9-0F12-2D87-9D54-9B3A0B1E1C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F8E482-957D-1A39-C9BC-4277FB2347C6}"/>
              </a:ext>
            </a:extLst>
          </p:cNvPr>
          <p:cNvSpPr>
            <a:spLocks noGrp="1"/>
          </p:cNvSpPr>
          <p:nvPr>
            <p:ph type="sldNum" sz="quarter" idx="12"/>
          </p:nvPr>
        </p:nvSpPr>
        <p:spPr/>
        <p:txBody>
          <a:bodyPr/>
          <a:lstStyle/>
          <a:p>
            <a:fld id="{AABC9E29-3A74-8041-BCF2-B00BBBFD7E46}" type="slidenum">
              <a:rPr lang="en-US" smtClean="0"/>
              <a:t>‹#›</a:t>
            </a:fld>
            <a:endParaRPr lang="en-US"/>
          </a:p>
        </p:txBody>
      </p:sp>
      <p:pic>
        <p:nvPicPr>
          <p:cNvPr id="7" name="Picture 6">
            <a:extLst>
              <a:ext uri="{FF2B5EF4-FFF2-40B4-BE49-F238E27FC236}">
                <a16:creationId xmlns:a16="http://schemas.microsoft.com/office/drawing/2014/main" id="{F5B4EF87-554B-F496-26F1-4173346C1B15}"/>
              </a:ext>
            </a:extLst>
          </p:cNvPr>
          <p:cNvPicPr>
            <a:picLocks noChangeAspect="1"/>
          </p:cNvPicPr>
          <p:nvPr userDrawn="1"/>
        </p:nvPicPr>
        <p:blipFill>
          <a:blip r:embed="rId2"/>
          <a:srcRect/>
          <a:stretch/>
        </p:blipFill>
        <p:spPr>
          <a:xfrm>
            <a:off x="0" y="0"/>
            <a:ext cx="12191998" cy="6857999"/>
          </a:xfrm>
          <a:prstGeom prst="rect">
            <a:avLst/>
          </a:prstGeom>
        </p:spPr>
      </p:pic>
    </p:spTree>
    <p:extLst>
      <p:ext uri="{BB962C8B-B14F-4D97-AF65-F5344CB8AC3E}">
        <p14:creationId xmlns:p14="http://schemas.microsoft.com/office/powerpoint/2010/main" val="2316671162"/>
      </p:ext>
    </p:extLst>
  </p:cSld>
  <p:clrMapOvr>
    <a:masterClrMapping/>
  </p:clrMapOvr>
  <p:extLst>
    <p:ext uri="{DCECCB84-F9BA-43D5-87BE-67443E8EF086}">
      <p15:sldGuideLst xmlns:p15="http://schemas.microsoft.com/office/powerpoint/2012/main">
        <p15:guide id="1" pos="279" userDrawn="1">
          <p15:clr>
            <a:srgbClr val="FBAE40"/>
          </p15:clr>
        </p15:guide>
        <p15:guide id="2" pos="7401" userDrawn="1">
          <p15:clr>
            <a:srgbClr val="FBAE40"/>
          </p15:clr>
        </p15:guide>
        <p15:guide id="3" orient="horz" pos="278" userDrawn="1">
          <p15:clr>
            <a:srgbClr val="FBAE40"/>
          </p15:clr>
        </p15:guide>
        <p15:guide id="4" orient="horz" pos="40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03D9A-EFE1-665F-A905-D7118566D2FC}"/>
              </a:ext>
            </a:extLst>
          </p:cNvPr>
          <p:cNvSpPr>
            <a:spLocks noGrp="1"/>
          </p:cNvSpPr>
          <p:nvPr>
            <p:ph type="dt" sz="half" idx="10"/>
          </p:nvPr>
        </p:nvSpPr>
        <p:spPr/>
        <p:txBody>
          <a:bodyPr/>
          <a:lstStyle/>
          <a:p>
            <a:fld id="{39CAA176-9089-4745-ACDD-52C487EED0DC}" type="datetimeFigureOut">
              <a:rPr lang="en-US" smtClean="0"/>
              <a:t>8/19/2026</a:t>
            </a:fld>
            <a:endParaRPr lang="en-US"/>
          </a:p>
        </p:txBody>
      </p:sp>
      <p:sp>
        <p:nvSpPr>
          <p:cNvPr id="3" name="Footer Placeholder 2">
            <a:extLst>
              <a:ext uri="{FF2B5EF4-FFF2-40B4-BE49-F238E27FC236}">
                <a16:creationId xmlns:a16="http://schemas.microsoft.com/office/drawing/2014/main" id="{95DAEFE9-0F12-2D87-9D54-9B3A0B1E1C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F8E482-957D-1A39-C9BC-4277FB2347C6}"/>
              </a:ext>
            </a:extLst>
          </p:cNvPr>
          <p:cNvSpPr>
            <a:spLocks noGrp="1"/>
          </p:cNvSpPr>
          <p:nvPr>
            <p:ph type="sldNum" sz="quarter" idx="12"/>
          </p:nvPr>
        </p:nvSpPr>
        <p:spPr/>
        <p:txBody>
          <a:bodyPr/>
          <a:lstStyle/>
          <a:p>
            <a:fld id="{AABC9E29-3A74-8041-BCF2-B00BBBFD7E46}" type="slidenum">
              <a:rPr lang="en-US" smtClean="0"/>
              <a:t>‹#›</a:t>
            </a:fld>
            <a:endParaRPr lang="en-US"/>
          </a:p>
        </p:txBody>
      </p:sp>
      <p:pic>
        <p:nvPicPr>
          <p:cNvPr id="7" name="Picture 6">
            <a:extLst>
              <a:ext uri="{FF2B5EF4-FFF2-40B4-BE49-F238E27FC236}">
                <a16:creationId xmlns:a16="http://schemas.microsoft.com/office/drawing/2014/main" id="{F5B4EF87-554B-F496-26F1-4173346C1B15}"/>
              </a:ext>
            </a:extLst>
          </p:cNvPr>
          <p:cNvPicPr>
            <a:picLocks noChangeAspect="1"/>
          </p:cNvPicPr>
          <p:nvPr userDrawn="1"/>
        </p:nvPicPr>
        <p:blipFill>
          <a:blip r:embed="rId2"/>
          <a:srcRect/>
          <a:stretch/>
        </p:blipFill>
        <p:spPr>
          <a:xfrm>
            <a:off x="0" y="0"/>
            <a:ext cx="12191998" cy="6857998"/>
          </a:xfrm>
          <a:prstGeom prst="rect">
            <a:avLst/>
          </a:prstGeom>
        </p:spPr>
      </p:pic>
    </p:spTree>
    <p:extLst>
      <p:ext uri="{BB962C8B-B14F-4D97-AF65-F5344CB8AC3E}">
        <p14:creationId xmlns:p14="http://schemas.microsoft.com/office/powerpoint/2010/main" val="754308393"/>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278">
          <p15:clr>
            <a:srgbClr val="FBAE40"/>
          </p15:clr>
        </p15:guide>
        <p15:guide id="4" orient="horz" pos="4042">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83AA24-0CD0-98D3-D883-CED98735B1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6C93499-E1B7-2360-7F06-94115A5E1B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58FACC-8B0A-6BE7-C475-B62A3AF76D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CAA176-9089-4745-ACDD-52C487EED0DC}" type="datetimeFigureOut">
              <a:rPr lang="en-US" smtClean="0"/>
              <a:t>8/19/2026</a:t>
            </a:fld>
            <a:endParaRPr lang="en-US"/>
          </a:p>
        </p:txBody>
      </p:sp>
      <p:sp>
        <p:nvSpPr>
          <p:cNvPr id="5" name="Footer Placeholder 4">
            <a:extLst>
              <a:ext uri="{FF2B5EF4-FFF2-40B4-BE49-F238E27FC236}">
                <a16:creationId xmlns:a16="http://schemas.microsoft.com/office/drawing/2014/main" id="{33D0E88A-C645-68B2-B79A-7696706054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587DBA1-89C7-EF6C-31D5-2DFA6A2FC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BC9E29-3A74-8041-BCF2-B00BBBFD7E46}" type="slidenum">
              <a:rPr lang="en-US" smtClean="0"/>
              <a:t>‹#›</a:t>
            </a:fld>
            <a:endParaRPr lang="en-US"/>
          </a:p>
        </p:txBody>
      </p:sp>
    </p:spTree>
    <p:extLst>
      <p:ext uri="{BB962C8B-B14F-4D97-AF65-F5344CB8AC3E}">
        <p14:creationId xmlns:p14="http://schemas.microsoft.com/office/powerpoint/2010/main" val="446259314"/>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06C362E-3A38-20F5-5BF5-EDE77E04B733}"/>
              </a:ext>
            </a:extLst>
          </p:cNvPr>
          <p:cNvSpPr txBox="1"/>
          <p:nvPr/>
        </p:nvSpPr>
        <p:spPr>
          <a:xfrm>
            <a:off x="442913" y="441325"/>
            <a:ext cx="1933543" cy="584775"/>
          </a:xfrm>
          <a:prstGeom prst="rect">
            <a:avLst/>
          </a:prstGeom>
          <a:solidFill>
            <a:schemeClr val="bg1"/>
          </a:solidFill>
        </p:spPr>
        <p:txBody>
          <a:bodyPr wrap="none" rtlCol="0">
            <a:spAutoFit/>
          </a:bodyPr>
          <a:lstStyle/>
          <a:p>
            <a:r>
              <a:rPr lang="en-US" sz="3200" dirty="0">
                <a:solidFill>
                  <a:srgbClr val="613D96"/>
                </a:solidFill>
                <a:latin typeface="MetaPro-Medi" panose="020B0504030101020102" pitchFamily="34" charset="0"/>
              </a:rPr>
              <a:t>Session 3</a:t>
            </a:r>
          </a:p>
        </p:txBody>
      </p:sp>
      <p:sp>
        <p:nvSpPr>
          <p:cNvPr id="9" name="TextBox 8">
            <a:extLst>
              <a:ext uri="{FF2B5EF4-FFF2-40B4-BE49-F238E27FC236}">
                <a16:creationId xmlns:a16="http://schemas.microsoft.com/office/drawing/2014/main" id="{443DDC9C-E31D-94A7-6A2E-2F09D5F70956}"/>
              </a:ext>
            </a:extLst>
          </p:cNvPr>
          <p:cNvSpPr txBox="1"/>
          <p:nvPr/>
        </p:nvSpPr>
        <p:spPr>
          <a:xfrm>
            <a:off x="442913" y="1139825"/>
            <a:ext cx="6178294" cy="913515"/>
          </a:xfrm>
          <a:prstGeom prst="rect">
            <a:avLst/>
          </a:prstGeom>
          <a:solidFill>
            <a:schemeClr val="bg1"/>
          </a:solidFill>
        </p:spPr>
        <p:txBody>
          <a:bodyPr wrap="none" bIns="36000" rtlCol="0">
            <a:spAutoFit/>
          </a:bodyPr>
          <a:lstStyle/>
          <a:p>
            <a:r>
              <a:rPr lang="en-US" sz="5400" dirty="0">
                <a:solidFill>
                  <a:srgbClr val="613D96"/>
                </a:solidFill>
                <a:latin typeface="MetaPro-Medi" panose="020B0504030101020102" pitchFamily="34" charset="0"/>
              </a:rPr>
              <a:t>Managing Emotions</a:t>
            </a:r>
          </a:p>
        </p:txBody>
      </p:sp>
      <p:pic>
        <p:nvPicPr>
          <p:cNvPr id="3" name="Picture 2">
            <a:extLst>
              <a:ext uri="{FF2B5EF4-FFF2-40B4-BE49-F238E27FC236}">
                <a16:creationId xmlns:a16="http://schemas.microsoft.com/office/drawing/2014/main" id="{9E35D3FB-A134-2D80-BDE5-DC5C99D9712D}"/>
              </a:ext>
            </a:extLst>
          </p:cNvPr>
          <p:cNvPicPr>
            <a:picLocks noChangeAspect="1"/>
          </p:cNvPicPr>
          <p:nvPr/>
        </p:nvPicPr>
        <p:blipFill>
          <a:blip r:embed="rId2"/>
          <a:srcRect b="24685"/>
          <a:stretch>
            <a:fillRect/>
          </a:stretch>
        </p:blipFill>
        <p:spPr>
          <a:xfrm>
            <a:off x="5991225" y="4458296"/>
            <a:ext cx="6096001" cy="1837765"/>
          </a:xfrm>
          <a:prstGeom prst="rect">
            <a:avLst/>
          </a:prstGeom>
        </p:spPr>
      </p:pic>
      <p:sp>
        <p:nvSpPr>
          <p:cNvPr id="5" name="TextBox 4">
            <a:extLst>
              <a:ext uri="{FF2B5EF4-FFF2-40B4-BE49-F238E27FC236}">
                <a16:creationId xmlns:a16="http://schemas.microsoft.com/office/drawing/2014/main" id="{27142EA8-224A-4992-9618-18BD42D8E88E}"/>
              </a:ext>
            </a:extLst>
          </p:cNvPr>
          <p:cNvSpPr txBox="1"/>
          <p:nvPr/>
        </p:nvSpPr>
        <p:spPr>
          <a:xfrm>
            <a:off x="442913" y="2515485"/>
            <a:ext cx="9691688" cy="1067403"/>
          </a:xfrm>
          <a:prstGeom prst="rect">
            <a:avLst/>
          </a:prstGeom>
          <a:noFill/>
        </p:spPr>
        <p:txBody>
          <a:bodyPr wrap="square" bIns="36000" rtlCol="0">
            <a:spAutoFit/>
          </a:bodyPr>
          <a:lstStyle/>
          <a:p>
            <a:r>
              <a:rPr lang="en-US" sz="3200" dirty="0">
                <a:solidFill>
                  <a:schemeClr val="bg1"/>
                </a:solidFill>
                <a:latin typeface="MetaPro-Medi" panose="020B0504030101020102" pitchFamily="34" charset="0"/>
              </a:rPr>
              <a:t>Aim:</a:t>
            </a:r>
            <a:r>
              <a:rPr lang="en-GB" sz="3200" dirty="0">
                <a:solidFill>
                  <a:schemeClr val="bg1"/>
                </a:solidFill>
                <a:latin typeface="MetaPro-Medi" panose="020B0504030101020102" pitchFamily="34" charset="0"/>
              </a:rPr>
              <a:t> to identify our emotions and reactions and explore how we can choose to respond effectively.</a:t>
            </a:r>
            <a:endParaRPr lang="en-US" sz="3200" dirty="0">
              <a:solidFill>
                <a:schemeClr val="bg1"/>
              </a:solidFill>
              <a:latin typeface="MetaPro-Medi" panose="020B0504030101020102" pitchFamily="34" charset="0"/>
            </a:endParaRPr>
          </a:p>
        </p:txBody>
      </p:sp>
      <p:pic>
        <p:nvPicPr>
          <p:cNvPr id="4" name="Picture 3">
            <a:extLst>
              <a:ext uri="{FF2B5EF4-FFF2-40B4-BE49-F238E27FC236}">
                <a16:creationId xmlns:a16="http://schemas.microsoft.com/office/drawing/2014/main" id="{9BA7A73F-6443-BDCA-A51E-9E93CE057D0B}"/>
              </a:ext>
            </a:extLst>
          </p:cNvPr>
          <p:cNvPicPr>
            <a:picLocks noChangeAspect="1"/>
          </p:cNvPicPr>
          <p:nvPr/>
        </p:nvPicPr>
        <p:blipFill>
          <a:blip r:embed="rId3"/>
          <a:srcRect l="44939"/>
          <a:stretch>
            <a:fillRect/>
          </a:stretch>
        </p:blipFill>
        <p:spPr>
          <a:xfrm>
            <a:off x="2325189" y="4628524"/>
            <a:ext cx="2306185" cy="1788151"/>
          </a:xfrm>
          <a:prstGeom prst="rect">
            <a:avLst/>
          </a:prstGeom>
        </p:spPr>
      </p:pic>
    </p:spTree>
    <p:extLst>
      <p:ext uri="{BB962C8B-B14F-4D97-AF65-F5344CB8AC3E}">
        <p14:creationId xmlns:p14="http://schemas.microsoft.com/office/powerpoint/2010/main" val="3106741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74EAB-F4E9-A2B8-4F76-30F602E47B8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5D51F03-55C2-5B6D-1BB9-87FAF9E0D6D8}"/>
              </a:ext>
            </a:extLst>
          </p:cNvPr>
          <p:cNvSpPr txBox="1"/>
          <p:nvPr/>
        </p:nvSpPr>
        <p:spPr>
          <a:xfrm>
            <a:off x="442913" y="441325"/>
            <a:ext cx="6856044"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Identifying your emotions</a:t>
            </a:r>
          </a:p>
        </p:txBody>
      </p:sp>
      <p:sp>
        <p:nvSpPr>
          <p:cNvPr id="3" name="TextBox 2">
            <a:extLst>
              <a:ext uri="{FF2B5EF4-FFF2-40B4-BE49-F238E27FC236}">
                <a16:creationId xmlns:a16="http://schemas.microsoft.com/office/drawing/2014/main" id="{08F11975-44D8-16BD-04F2-CE4EE1258EF9}"/>
              </a:ext>
            </a:extLst>
          </p:cNvPr>
          <p:cNvSpPr txBox="1"/>
          <p:nvPr/>
        </p:nvSpPr>
        <p:spPr>
          <a:xfrm>
            <a:off x="442912" y="1330325"/>
            <a:ext cx="10301287" cy="5086350"/>
          </a:xfrm>
          <a:prstGeom prst="rect">
            <a:avLst/>
          </a:prstGeom>
          <a:noFill/>
        </p:spPr>
        <p:txBody>
          <a:bodyPr wrap="square" lIns="0" tIns="0" rIns="0" bIns="0" rtlCol="0">
            <a:noAutofit/>
          </a:bodyPr>
          <a:lstStyle/>
          <a:p>
            <a:pPr>
              <a:lnSpc>
                <a:spcPct val="110000"/>
              </a:lnSpc>
              <a:spcAft>
                <a:spcPts val="1400"/>
              </a:spcAft>
            </a:pPr>
            <a:r>
              <a:rPr lang="en-US" sz="2800" dirty="0">
                <a:solidFill>
                  <a:srgbClr val="613D96"/>
                </a:solidFill>
                <a:latin typeface="Trebuchet MS" panose="020B0703020202090204" pitchFamily="34" charset="0"/>
              </a:rPr>
              <a:t>Primary	Secondary		Tertiary</a:t>
            </a:r>
          </a:p>
          <a:p>
            <a:pPr>
              <a:lnSpc>
                <a:spcPct val="110000"/>
              </a:lnSpc>
              <a:spcAft>
                <a:spcPts val="1400"/>
              </a:spcAft>
            </a:pPr>
            <a:r>
              <a:rPr lang="en-US" sz="2800" dirty="0">
                <a:latin typeface="Trebuchet MS" panose="020B0703020202090204" pitchFamily="34" charset="0"/>
              </a:rPr>
              <a:t>Sadness	Neglect		Alienation, isolation, neglect, 						loneliness, rejection, 								homesickness, defeat, dejection, 						insecurity, embarrassment, 							humiliation, insult</a:t>
            </a:r>
          </a:p>
          <a:p>
            <a:pPr>
              <a:lnSpc>
                <a:spcPct val="110000"/>
              </a:lnSpc>
              <a:spcAft>
                <a:spcPts val="1400"/>
              </a:spcAft>
            </a:pPr>
            <a:r>
              <a:rPr lang="en-US" sz="2800" dirty="0">
                <a:latin typeface="Trebuchet MS" panose="020B0703020202090204" pitchFamily="34" charset="0"/>
              </a:rPr>
              <a:t>		Sympathy		Pity, sympathy</a:t>
            </a:r>
          </a:p>
        </p:txBody>
      </p:sp>
    </p:spTree>
    <p:extLst>
      <p:ext uri="{BB962C8B-B14F-4D97-AF65-F5344CB8AC3E}">
        <p14:creationId xmlns:p14="http://schemas.microsoft.com/office/powerpoint/2010/main" val="654048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39605-3BC5-C7A2-4590-5A6D7D70F6D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93DFC6-E371-6B76-B5F7-AACC127B64CB}"/>
              </a:ext>
            </a:extLst>
          </p:cNvPr>
          <p:cNvSpPr txBox="1"/>
          <p:nvPr/>
        </p:nvSpPr>
        <p:spPr>
          <a:xfrm>
            <a:off x="442913" y="441325"/>
            <a:ext cx="6856044"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Identifying your emotions</a:t>
            </a:r>
          </a:p>
        </p:txBody>
      </p:sp>
      <p:sp>
        <p:nvSpPr>
          <p:cNvPr id="3" name="TextBox 2">
            <a:extLst>
              <a:ext uri="{FF2B5EF4-FFF2-40B4-BE49-F238E27FC236}">
                <a16:creationId xmlns:a16="http://schemas.microsoft.com/office/drawing/2014/main" id="{A1A3CC9F-6820-17DA-E3EB-8F6408B72806}"/>
              </a:ext>
            </a:extLst>
          </p:cNvPr>
          <p:cNvSpPr txBox="1"/>
          <p:nvPr/>
        </p:nvSpPr>
        <p:spPr>
          <a:xfrm>
            <a:off x="442913" y="1330325"/>
            <a:ext cx="10301287" cy="5086350"/>
          </a:xfrm>
          <a:prstGeom prst="rect">
            <a:avLst/>
          </a:prstGeom>
          <a:noFill/>
        </p:spPr>
        <p:txBody>
          <a:bodyPr wrap="square" lIns="0" tIns="0" rIns="0" bIns="0" rtlCol="0">
            <a:noAutofit/>
          </a:bodyPr>
          <a:lstStyle/>
          <a:p>
            <a:pPr>
              <a:lnSpc>
                <a:spcPct val="110000"/>
              </a:lnSpc>
              <a:spcAft>
                <a:spcPts val="1400"/>
              </a:spcAft>
            </a:pPr>
            <a:r>
              <a:rPr lang="en-US" sz="2800" dirty="0">
                <a:solidFill>
                  <a:srgbClr val="613D96"/>
                </a:solidFill>
                <a:latin typeface="Trebuchet MS" panose="020B0703020202090204" pitchFamily="34" charset="0"/>
              </a:rPr>
              <a:t>Primary	Secondary		Tertiary</a:t>
            </a:r>
          </a:p>
          <a:p>
            <a:pPr>
              <a:lnSpc>
                <a:spcPct val="110000"/>
              </a:lnSpc>
              <a:spcAft>
                <a:spcPts val="1400"/>
              </a:spcAft>
            </a:pPr>
            <a:r>
              <a:rPr lang="en-US" sz="2800" dirty="0">
                <a:latin typeface="Trebuchet MS" panose="020B0703020202090204" pitchFamily="34" charset="0"/>
              </a:rPr>
              <a:t>Fear		Horror		Alarm, shock, fear, fright, horror, 						terror, panic, hysteria, 							mortification</a:t>
            </a:r>
          </a:p>
          <a:p>
            <a:pPr>
              <a:lnSpc>
                <a:spcPct val="110000"/>
              </a:lnSpc>
              <a:spcAft>
                <a:spcPts val="1400"/>
              </a:spcAft>
            </a:pPr>
            <a:r>
              <a:rPr lang="en-US" sz="2800" dirty="0">
                <a:latin typeface="Trebuchet MS" panose="020B0703020202090204" pitchFamily="34" charset="0"/>
              </a:rPr>
              <a:t>		Nervousness	Anxiety, nervousness, tenseness, 						uneasiness, apprehension, worry, 						distress, dread</a:t>
            </a:r>
          </a:p>
          <a:p>
            <a:pPr>
              <a:lnSpc>
                <a:spcPct val="110000"/>
              </a:lnSpc>
              <a:spcAft>
                <a:spcPts val="1400"/>
              </a:spcAft>
            </a:pPr>
            <a:endParaRPr lang="en-US" sz="2800" dirty="0">
              <a:solidFill>
                <a:srgbClr val="613D96"/>
              </a:solidFill>
              <a:latin typeface="Trebuchet MS" panose="020B0703020202090204" pitchFamily="34" charset="0"/>
            </a:endParaRPr>
          </a:p>
        </p:txBody>
      </p:sp>
    </p:spTree>
    <p:extLst>
      <p:ext uri="{BB962C8B-B14F-4D97-AF65-F5344CB8AC3E}">
        <p14:creationId xmlns:p14="http://schemas.microsoft.com/office/powerpoint/2010/main" val="479862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06EA4-BD2D-686D-FA95-2D7F99E2949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B4A2126-ABD7-7955-0F7B-50C46328D23C}"/>
              </a:ext>
            </a:extLst>
          </p:cNvPr>
          <p:cNvSpPr txBox="1"/>
          <p:nvPr/>
        </p:nvSpPr>
        <p:spPr>
          <a:xfrm>
            <a:off x="442913" y="441325"/>
            <a:ext cx="4388189"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It’s OK to be angry</a:t>
            </a:r>
          </a:p>
        </p:txBody>
      </p:sp>
      <p:sp>
        <p:nvSpPr>
          <p:cNvPr id="3" name="TextBox 2">
            <a:extLst>
              <a:ext uri="{FF2B5EF4-FFF2-40B4-BE49-F238E27FC236}">
                <a16:creationId xmlns:a16="http://schemas.microsoft.com/office/drawing/2014/main" id="{98739FDA-8E36-953D-27D9-542E5D3DBA67}"/>
              </a:ext>
            </a:extLst>
          </p:cNvPr>
          <p:cNvSpPr txBox="1"/>
          <p:nvPr/>
        </p:nvSpPr>
        <p:spPr>
          <a:xfrm>
            <a:off x="442912" y="1330325"/>
            <a:ext cx="10301287" cy="5086350"/>
          </a:xfrm>
          <a:prstGeom prst="rect">
            <a:avLst/>
          </a:prstGeom>
          <a:noFill/>
        </p:spPr>
        <p:txBody>
          <a:bodyPr wrap="square" lIns="0" tIns="0" rIns="0" bIns="0" rtlCol="0">
            <a:noAutofit/>
          </a:bodyPr>
          <a:lstStyle/>
          <a:p>
            <a:r>
              <a:rPr lang="en-US" sz="2800" dirty="0">
                <a:latin typeface="Trebuchet MS" panose="020B0703020202090204" pitchFamily="34" charset="0"/>
              </a:rPr>
              <a:t>Think of a situation when you were angry, worried or frustrated.</a:t>
            </a:r>
          </a:p>
          <a:p>
            <a:endParaRPr lang="en-US" sz="2800" dirty="0">
              <a:latin typeface="Trebuchet MS" panose="020B0703020202090204" pitchFamily="34" charset="0"/>
            </a:endParaRPr>
          </a:p>
          <a:p>
            <a:pPr marL="457200" indent="-457200">
              <a:buFont typeface="Arial" panose="020B0604020202020204" pitchFamily="34" charset="0"/>
              <a:buChar char="•"/>
            </a:pPr>
            <a:r>
              <a:rPr lang="en-US" sz="2800" dirty="0">
                <a:latin typeface="Trebuchet MS" panose="020B0703020202090204" pitchFamily="34" charset="0"/>
              </a:rPr>
              <a:t>What factors created this emotion?</a:t>
            </a:r>
          </a:p>
          <a:p>
            <a:pPr marL="457200" indent="-457200">
              <a:buFont typeface="Arial" panose="020B0604020202020204" pitchFamily="34" charset="0"/>
              <a:buChar char="•"/>
            </a:pPr>
            <a:r>
              <a:rPr lang="en-US" sz="2800" dirty="0">
                <a:latin typeface="Trebuchet MS" panose="020B0703020202090204" pitchFamily="34" charset="0"/>
              </a:rPr>
              <a:t>How did you respond?</a:t>
            </a:r>
          </a:p>
          <a:p>
            <a:pPr marL="457200" indent="-457200">
              <a:buFont typeface="Arial" panose="020B0604020202020204" pitchFamily="34" charset="0"/>
              <a:buChar char="•"/>
            </a:pPr>
            <a:r>
              <a:rPr lang="en-US" sz="2800" dirty="0">
                <a:latin typeface="Trebuchet MS" panose="020B0703020202090204" pitchFamily="34" charset="0"/>
              </a:rPr>
              <a:t>On reflection, is there anything you could have done differently? </a:t>
            </a:r>
          </a:p>
        </p:txBody>
      </p:sp>
    </p:spTree>
    <p:extLst>
      <p:ext uri="{BB962C8B-B14F-4D97-AF65-F5344CB8AC3E}">
        <p14:creationId xmlns:p14="http://schemas.microsoft.com/office/powerpoint/2010/main" val="4075512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4EEF5-95BF-B89B-E3C0-07F3D947540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AC0F94-0B2E-4E6E-B844-93562FE78956}"/>
              </a:ext>
            </a:extLst>
          </p:cNvPr>
          <p:cNvSpPr txBox="1"/>
          <p:nvPr/>
        </p:nvSpPr>
        <p:spPr>
          <a:xfrm>
            <a:off x="341313" y="34925"/>
            <a:ext cx="1045158" cy="2554545"/>
          </a:xfrm>
          <a:prstGeom prst="rect">
            <a:avLst/>
          </a:prstGeom>
          <a:noFill/>
        </p:spPr>
        <p:txBody>
          <a:bodyPr wrap="none" lIns="0" tIns="0" rIns="0" bIns="0" rtlCol="0">
            <a:spAutoFit/>
          </a:bodyPr>
          <a:lstStyle/>
          <a:p>
            <a:r>
              <a:rPr lang="en-US" sz="16600" dirty="0">
                <a:solidFill>
                  <a:schemeClr val="bg1"/>
                </a:solidFill>
                <a:latin typeface="MetaPro-Medi" panose="020B0504030101020102" pitchFamily="34" charset="0"/>
              </a:rPr>
              <a:t>“</a:t>
            </a:r>
          </a:p>
        </p:txBody>
      </p:sp>
      <p:sp>
        <p:nvSpPr>
          <p:cNvPr id="3" name="TextBox 2">
            <a:extLst>
              <a:ext uri="{FF2B5EF4-FFF2-40B4-BE49-F238E27FC236}">
                <a16:creationId xmlns:a16="http://schemas.microsoft.com/office/drawing/2014/main" id="{246D2378-CAA6-9644-BDA7-C4F0B5AB4CBA}"/>
              </a:ext>
            </a:extLst>
          </p:cNvPr>
          <p:cNvSpPr txBox="1"/>
          <p:nvPr/>
        </p:nvSpPr>
        <p:spPr>
          <a:xfrm>
            <a:off x="442912" y="1330325"/>
            <a:ext cx="10301287" cy="5086350"/>
          </a:xfrm>
          <a:prstGeom prst="rect">
            <a:avLst/>
          </a:prstGeom>
          <a:noFill/>
        </p:spPr>
        <p:txBody>
          <a:bodyPr wrap="square" lIns="0" tIns="0" rIns="0" bIns="0" rtlCol="0">
            <a:noAutofit/>
          </a:bodyPr>
          <a:lstStyle/>
          <a:p>
            <a:r>
              <a:rPr lang="en-US" sz="2800" dirty="0">
                <a:solidFill>
                  <a:schemeClr val="bg1"/>
                </a:solidFill>
                <a:latin typeface="Trebuchet MS" panose="020B0703020202090204" pitchFamily="34" charset="0"/>
              </a:rPr>
              <a:t>‘Your emotions are your inner guidance system. You have within you the power to create a life of joy, abundance and health; or you have the same ability to create a life filled with stress, fatigue and disease. With very few exceptions, the choice is yours.’</a:t>
            </a:r>
          </a:p>
          <a:p>
            <a:pPr algn="r"/>
            <a:r>
              <a:rPr lang="en-US" sz="2800" dirty="0">
                <a:solidFill>
                  <a:schemeClr val="bg1"/>
                </a:solidFill>
                <a:latin typeface="Trebuchet MS" panose="020B0703020202090204" pitchFamily="34" charset="0"/>
              </a:rPr>
              <a:t>Christiane Northrup</a:t>
            </a:r>
          </a:p>
        </p:txBody>
      </p:sp>
    </p:spTree>
    <p:extLst>
      <p:ext uri="{BB962C8B-B14F-4D97-AF65-F5344CB8AC3E}">
        <p14:creationId xmlns:p14="http://schemas.microsoft.com/office/powerpoint/2010/main" val="3446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2D52F-FF2D-E1D2-8BBE-57749A93F1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986109-A5D2-BE50-A6C6-506390A36C11}"/>
              </a:ext>
            </a:extLst>
          </p:cNvPr>
          <p:cNvSpPr txBox="1"/>
          <p:nvPr/>
        </p:nvSpPr>
        <p:spPr>
          <a:xfrm>
            <a:off x="442913" y="441325"/>
            <a:ext cx="5113579"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Managing emotions</a:t>
            </a:r>
          </a:p>
        </p:txBody>
      </p:sp>
      <p:sp>
        <p:nvSpPr>
          <p:cNvPr id="3" name="TextBox 2">
            <a:extLst>
              <a:ext uri="{FF2B5EF4-FFF2-40B4-BE49-F238E27FC236}">
                <a16:creationId xmlns:a16="http://schemas.microsoft.com/office/drawing/2014/main" id="{E848F50E-56E6-C10C-8008-69CF924D0E21}"/>
              </a:ext>
            </a:extLst>
          </p:cNvPr>
          <p:cNvSpPr txBox="1"/>
          <p:nvPr/>
        </p:nvSpPr>
        <p:spPr>
          <a:xfrm>
            <a:off x="442912" y="2273299"/>
            <a:ext cx="10301287" cy="3330575"/>
          </a:xfrm>
          <a:prstGeom prst="rect">
            <a:avLst/>
          </a:prstGeom>
          <a:noFill/>
        </p:spPr>
        <p:txBody>
          <a:bodyPr wrap="square" lIns="0" tIns="0" rIns="0" bIns="0" numCol="2" rtlCol="0">
            <a:noAutofit/>
          </a:bodyPr>
          <a:lstStyle/>
          <a:p>
            <a:pPr marL="457200" indent="-457200">
              <a:buFont typeface="Arial" panose="020B0604020202020204" pitchFamily="34" charset="0"/>
              <a:buChar char="•"/>
            </a:pPr>
            <a:r>
              <a:rPr lang="en-US" sz="2800" dirty="0">
                <a:latin typeface="Trebuchet MS" panose="020B0703020202090204" pitchFamily="34" charset="0"/>
              </a:rPr>
              <a:t>Always use ‘I’ statements </a:t>
            </a:r>
          </a:p>
          <a:p>
            <a:pPr marL="457200" indent="-457200">
              <a:buFont typeface="Arial" panose="020B0604020202020204" pitchFamily="34" charset="0"/>
              <a:buChar char="•"/>
            </a:pPr>
            <a:r>
              <a:rPr lang="en-US" sz="2800" dirty="0">
                <a:latin typeface="Trebuchet MS" panose="020B0703020202090204" pitchFamily="34" charset="0"/>
              </a:rPr>
              <a:t>Be honest</a:t>
            </a:r>
          </a:p>
          <a:p>
            <a:pPr marL="457200" indent="-457200">
              <a:buFont typeface="Arial" panose="020B0604020202020204" pitchFamily="34" charset="0"/>
              <a:buChar char="•"/>
            </a:pPr>
            <a:r>
              <a:rPr lang="en-US" sz="2800" dirty="0">
                <a:latin typeface="Trebuchet MS" panose="020B0703020202090204" pitchFamily="34" charset="0"/>
              </a:rPr>
              <a:t>Be assertive not aggressive </a:t>
            </a:r>
          </a:p>
          <a:p>
            <a:pPr marL="457200" indent="-457200">
              <a:buFont typeface="Arial" panose="020B0604020202020204" pitchFamily="34" charset="0"/>
              <a:buChar char="•"/>
            </a:pPr>
            <a:r>
              <a:rPr lang="en-US" sz="2800" dirty="0">
                <a:latin typeface="Trebuchet MS" panose="020B0703020202090204" pitchFamily="34" charset="0"/>
              </a:rPr>
              <a:t>Be willing to forget</a:t>
            </a:r>
          </a:p>
          <a:p>
            <a:pPr marL="457200" indent="-457200">
              <a:buFont typeface="Arial" panose="020B0604020202020204" pitchFamily="34" charset="0"/>
              <a:buChar char="•"/>
            </a:pPr>
            <a:r>
              <a:rPr lang="en-US" sz="2800" dirty="0">
                <a:latin typeface="Trebuchet MS" panose="020B0703020202090204" pitchFamily="34" charset="0"/>
              </a:rPr>
              <a:t>Speak calmly, coolly and rationally</a:t>
            </a:r>
          </a:p>
          <a:p>
            <a:pPr marL="457200" indent="-457200">
              <a:buFont typeface="Arial" panose="020B0604020202020204" pitchFamily="34" charset="0"/>
              <a:buChar char="•"/>
            </a:pPr>
            <a:r>
              <a:rPr lang="en-US" sz="2800" dirty="0">
                <a:latin typeface="Trebuchet MS" panose="020B0703020202090204" pitchFamily="34" charset="0"/>
              </a:rPr>
              <a:t>Show respect for yourself and others</a:t>
            </a:r>
          </a:p>
          <a:p>
            <a:pPr marL="457200" indent="-457200">
              <a:buFont typeface="Arial" panose="020B0604020202020204" pitchFamily="34" charset="0"/>
              <a:buChar char="•"/>
            </a:pPr>
            <a:r>
              <a:rPr lang="en-US" sz="2800" dirty="0">
                <a:latin typeface="Trebuchet MS" panose="020B0703020202090204" pitchFamily="34" charset="0"/>
              </a:rPr>
              <a:t>Avoid blaming</a:t>
            </a:r>
          </a:p>
          <a:p>
            <a:pPr marL="457200" indent="-457200">
              <a:buFont typeface="Arial" panose="020B0604020202020204" pitchFamily="34" charset="0"/>
              <a:buChar char="•"/>
            </a:pPr>
            <a:r>
              <a:rPr lang="en-US" sz="2800" dirty="0">
                <a:latin typeface="Trebuchet MS" panose="020B0703020202090204" pitchFamily="34" charset="0"/>
              </a:rPr>
              <a:t>Be willing to compromise</a:t>
            </a:r>
          </a:p>
          <a:p>
            <a:pPr marL="457200" indent="-457200">
              <a:buFont typeface="Arial" panose="020B0604020202020204" pitchFamily="34" charset="0"/>
              <a:buChar char="•"/>
            </a:pPr>
            <a:r>
              <a:rPr lang="en-US" sz="2800" dirty="0">
                <a:latin typeface="Trebuchet MS" panose="020B0703020202090204" pitchFamily="34" charset="0"/>
              </a:rPr>
              <a:t>Create an atmosphere of healing</a:t>
            </a:r>
          </a:p>
          <a:p>
            <a:pPr marL="457200" indent="-457200">
              <a:buFont typeface="Arial" panose="020B0604020202020204" pitchFamily="34" charset="0"/>
              <a:buChar char="•"/>
            </a:pPr>
            <a:r>
              <a:rPr lang="en-US" sz="2800" dirty="0">
                <a:latin typeface="Trebuchet MS" panose="020B0703020202090204" pitchFamily="34" charset="0"/>
              </a:rPr>
              <a:t>Be willing to forgive</a:t>
            </a:r>
          </a:p>
          <a:p>
            <a:pPr marL="457200" indent="-457200">
              <a:buFont typeface="Arial" panose="020B0604020202020204" pitchFamily="34" charset="0"/>
              <a:buChar char="•"/>
            </a:pPr>
            <a:r>
              <a:rPr lang="en-US" sz="2800" dirty="0">
                <a:latin typeface="Trebuchet MS" panose="020B0703020202090204" pitchFamily="34" charset="0"/>
              </a:rPr>
              <a:t>Be willing to </a:t>
            </a:r>
            <a:r>
              <a:rPr lang="en-US" sz="2800" dirty="0" err="1">
                <a:latin typeface="Trebuchet MS" panose="020B0703020202090204" pitchFamily="34" charset="0"/>
              </a:rPr>
              <a:t>apologise</a:t>
            </a:r>
            <a:endParaRPr lang="en-US" sz="2800" dirty="0">
              <a:latin typeface="Trebuchet MS" panose="020B0703020202090204" pitchFamily="34" charset="0"/>
            </a:endParaRPr>
          </a:p>
          <a:p>
            <a:pPr marL="457200" indent="-457200">
              <a:buFont typeface="Arial" panose="020B0604020202020204" pitchFamily="34" charset="0"/>
              <a:buChar char="•"/>
            </a:pPr>
            <a:r>
              <a:rPr lang="en-US" sz="2800" dirty="0">
                <a:latin typeface="Trebuchet MS" panose="020B0703020202090204" pitchFamily="34" charset="0"/>
              </a:rPr>
              <a:t>Be willing to admit a mistake</a:t>
            </a:r>
          </a:p>
        </p:txBody>
      </p:sp>
      <p:sp>
        <p:nvSpPr>
          <p:cNvPr id="5" name="TextBox 4">
            <a:extLst>
              <a:ext uri="{FF2B5EF4-FFF2-40B4-BE49-F238E27FC236}">
                <a16:creationId xmlns:a16="http://schemas.microsoft.com/office/drawing/2014/main" id="{10779A4D-7CCA-3310-F6D0-70DD47D8E659}"/>
              </a:ext>
            </a:extLst>
          </p:cNvPr>
          <p:cNvSpPr txBox="1"/>
          <p:nvPr/>
        </p:nvSpPr>
        <p:spPr>
          <a:xfrm>
            <a:off x="442912" y="1399301"/>
            <a:ext cx="10098088" cy="523220"/>
          </a:xfrm>
          <a:prstGeom prst="rect">
            <a:avLst/>
          </a:prstGeom>
          <a:noFill/>
        </p:spPr>
        <p:txBody>
          <a:bodyPr wrap="square">
            <a:spAutoFit/>
          </a:bodyPr>
          <a:lstStyle/>
          <a:p>
            <a:r>
              <a:rPr lang="en-US" sz="2800" dirty="0">
                <a:latin typeface="Trebuchet MS" panose="020B0703020202090204" pitchFamily="34" charset="0"/>
              </a:rPr>
              <a:t>Remember when handling conflict and coping with criticism…</a:t>
            </a:r>
            <a:endParaRPr lang="en-US" dirty="0"/>
          </a:p>
        </p:txBody>
      </p:sp>
    </p:spTree>
    <p:extLst>
      <p:ext uri="{BB962C8B-B14F-4D97-AF65-F5344CB8AC3E}">
        <p14:creationId xmlns:p14="http://schemas.microsoft.com/office/powerpoint/2010/main" val="3158822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4478C-A218-7B8A-7D43-A3263410815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036A4BF-9DC4-9078-BEF4-825C5CF4FC4A}"/>
              </a:ext>
            </a:extLst>
          </p:cNvPr>
          <p:cNvSpPr txBox="1"/>
          <p:nvPr/>
        </p:nvSpPr>
        <p:spPr>
          <a:xfrm>
            <a:off x="442913" y="441325"/>
            <a:ext cx="5113579"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Managing emotions</a:t>
            </a:r>
          </a:p>
        </p:txBody>
      </p:sp>
      <p:sp>
        <p:nvSpPr>
          <p:cNvPr id="5" name="TextBox 4">
            <a:extLst>
              <a:ext uri="{FF2B5EF4-FFF2-40B4-BE49-F238E27FC236}">
                <a16:creationId xmlns:a16="http://schemas.microsoft.com/office/drawing/2014/main" id="{D0E22580-8CBB-E7EE-A737-E70D6FD93BFD}"/>
              </a:ext>
            </a:extLst>
          </p:cNvPr>
          <p:cNvSpPr txBox="1"/>
          <p:nvPr/>
        </p:nvSpPr>
        <p:spPr>
          <a:xfrm>
            <a:off x="442912" y="1399301"/>
            <a:ext cx="10098088" cy="4893647"/>
          </a:xfrm>
          <a:prstGeom prst="rect">
            <a:avLst/>
          </a:prstGeom>
          <a:noFill/>
        </p:spPr>
        <p:txBody>
          <a:bodyPr wrap="square">
            <a:spAutoFit/>
          </a:bodyPr>
          <a:lstStyle/>
          <a:p>
            <a:r>
              <a:rPr lang="en-US" sz="2400" dirty="0">
                <a:latin typeface="Trebuchet MS" panose="020B0703020202090204" pitchFamily="34" charset="0"/>
              </a:rPr>
              <a:t>Discuss the scenarios and answer the questions below: </a:t>
            </a:r>
          </a:p>
          <a:p>
            <a:endParaRPr lang="en-US" sz="2400" dirty="0">
              <a:latin typeface="Trebuchet MS" panose="020B0703020202090204" pitchFamily="34" charset="0"/>
            </a:endParaRPr>
          </a:p>
          <a:p>
            <a:r>
              <a:rPr lang="en-US" sz="2400" dirty="0">
                <a:latin typeface="Trebuchet MS" panose="020B0703020202090204" pitchFamily="34" charset="0"/>
              </a:rPr>
              <a:t>Group 1 </a:t>
            </a:r>
          </a:p>
          <a:p>
            <a:r>
              <a:rPr lang="en-GB" sz="2400" dirty="0">
                <a:latin typeface="Trebuchet MS" panose="020B0703020202090204" pitchFamily="34" charset="0"/>
              </a:rPr>
              <a:t>You were meant to meet a friend on the high street. It’s pouring with rain. You wait 40 minutes for her, then she texts to say she is not turning up because something else has come up.</a:t>
            </a:r>
          </a:p>
          <a:p>
            <a:endParaRPr lang="en-GB" sz="2400" dirty="0">
              <a:latin typeface="Trebuchet MS" panose="020B0703020202090204" pitchFamily="34" charset="0"/>
            </a:endParaRPr>
          </a:p>
          <a:p>
            <a:r>
              <a:rPr lang="en-GB" sz="2400" dirty="0">
                <a:latin typeface="Trebuchet MS" panose="020B0703020202090204" pitchFamily="34" charset="0"/>
              </a:rPr>
              <a:t>Group 2</a:t>
            </a:r>
          </a:p>
          <a:p>
            <a:r>
              <a:rPr lang="en-GB" sz="2400" dirty="0">
                <a:latin typeface="Trebuchet MS" panose="020B0703020202090204" pitchFamily="34" charset="0"/>
              </a:rPr>
              <a:t>You’re in the supermarket. Your trolley’s full. You’re anxious to get home but someone tries to push in front of you. </a:t>
            </a:r>
          </a:p>
          <a:p>
            <a:endParaRPr lang="en-US" sz="2400" dirty="0">
              <a:latin typeface="Trebuchet MS" panose="020B0703020202090204" pitchFamily="34" charset="0"/>
            </a:endParaRPr>
          </a:p>
          <a:p>
            <a:r>
              <a:rPr lang="en-US" sz="2400" dirty="0">
                <a:latin typeface="Trebuchet MS" panose="020B0703020202090204" pitchFamily="34" charset="0"/>
              </a:rPr>
              <a:t>What would be the best way to respond? </a:t>
            </a:r>
          </a:p>
          <a:p>
            <a:r>
              <a:rPr lang="en-US" sz="2400" dirty="0">
                <a:latin typeface="Trebuchet MS" panose="020B0703020202090204" pitchFamily="34" charset="0"/>
              </a:rPr>
              <a:t>What would happen if you didn’t </a:t>
            </a:r>
            <a:r>
              <a:rPr lang="en-US" sz="2400">
                <a:latin typeface="Trebuchet MS" panose="020B0703020202090204" pitchFamily="34" charset="0"/>
              </a:rPr>
              <a:t>respond well</a:t>
            </a:r>
            <a:r>
              <a:rPr lang="en-US" sz="2400" dirty="0">
                <a:latin typeface="Trebuchet MS" panose="020B0703020202090204" pitchFamily="34" charset="0"/>
              </a:rPr>
              <a:t>?</a:t>
            </a:r>
            <a:endParaRPr lang="en-US" sz="1600" dirty="0"/>
          </a:p>
        </p:txBody>
      </p:sp>
    </p:spTree>
    <p:extLst>
      <p:ext uri="{BB962C8B-B14F-4D97-AF65-F5344CB8AC3E}">
        <p14:creationId xmlns:p14="http://schemas.microsoft.com/office/powerpoint/2010/main" val="2281327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94237-C98D-C2D9-8BEA-8BCB3A02AFB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DEC7EC2-5770-9205-4147-C9287A3085A8}"/>
              </a:ext>
            </a:extLst>
          </p:cNvPr>
          <p:cNvSpPr txBox="1"/>
          <p:nvPr/>
        </p:nvSpPr>
        <p:spPr>
          <a:xfrm>
            <a:off x="442913" y="441325"/>
            <a:ext cx="5855770"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Discovering happiness</a:t>
            </a:r>
          </a:p>
        </p:txBody>
      </p:sp>
      <p:sp>
        <p:nvSpPr>
          <p:cNvPr id="3" name="TextBox 2">
            <a:extLst>
              <a:ext uri="{FF2B5EF4-FFF2-40B4-BE49-F238E27FC236}">
                <a16:creationId xmlns:a16="http://schemas.microsoft.com/office/drawing/2014/main" id="{F6A70A1A-5828-F72F-073F-33DC3DF2AAC0}"/>
              </a:ext>
            </a:extLst>
          </p:cNvPr>
          <p:cNvSpPr txBox="1"/>
          <p:nvPr/>
        </p:nvSpPr>
        <p:spPr>
          <a:xfrm>
            <a:off x="442912" y="1330325"/>
            <a:ext cx="10301287" cy="5086350"/>
          </a:xfrm>
          <a:prstGeom prst="rect">
            <a:avLst/>
          </a:prstGeom>
          <a:noFill/>
        </p:spPr>
        <p:txBody>
          <a:bodyPr wrap="square" lIns="0" tIns="0" rIns="0" bIns="0" rtlCol="0">
            <a:noAutofit/>
          </a:bodyPr>
          <a:lstStyle/>
          <a:p>
            <a:pPr marL="514350" indent="-514350">
              <a:buFont typeface="+mj-lt"/>
              <a:buAutoNum type="arabicPeriod"/>
            </a:pPr>
            <a:r>
              <a:rPr lang="en-US" sz="2800" dirty="0">
                <a:latin typeface="Trebuchet MS" panose="020B0703020202090204" pitchFamily="34" charset="0"/>
              </a:rPr>
              <a:t>Count your blessings</a:t>
            </a:r>
          </a:p>
          <a:p>
            <a:pPr marL="514350" indent="-514350">
              <a:buFont typeface="+mj-lt"/>
              <a:buAutoNum type="arabicPeriod"/>
            </a:pPr>
            <a:r>
              <a:rPr lang="en-US" sz="2800" dirty="0">
                <a:latin typeface="Trebuchet MS" panose="020B0703020202090204" pitchFamily="34" charset="0"/>
              </a:rPr>
              <a:t>Practical acts of kindness</a:t>
            </a:r>
          </a:p>
          <a:p>
            <a:pPr marL="514350" indent="-514350">
              <a:buFont typeface="+mj-lt"/>
              <a:buAutoNum type="arabicPeriod"/>
            </a:pPr>
            <a:r>
              <a:rPr lang="en-US" sz="2800" dirty="0" err="1">
                <a:latin typeface="Trebuchet MS" panose="020B0703020202090204" pitchFamily="34" charset="0"/>
              </a:rPr>
              <a:t>Savour</a:t>
            </a:r>
            <a:r>
              <a:rPr lang="en-US" sz="2800" dirty="0">
                <a:latin typeface="Trebuchet MS" panose="020B0703020202090204" pitchFamily="34" charset="0"/>
              </a:rPr>
              <a:t> life’s joys</a:t>
            </a:r>
          </a:p>
          <a:p>
            <a:pPr marL="514350" indent="-514350">
              <a:buFont typeface="+mj-lt"/>
              <a:buAutoNum type="arabicPeriod"/>
            </a:pPr>
            <a:r>
              <a:rPr lang="en-US" sz="2800" dirty="0">
                <a:latin typeface="Trebuchet MS" panose="020B0703020202090204" pitchFamily="34" charset="0"/>
              </a:rPr>
              <a:t>Thank a mentor</a:t>
            </a:r>
          </a:p>
          <a:p>
            <a:pPr marL="514350" indent="-514350">
              <a:buFont typeface="+mj-lt"/>
              <a:buAutoNum type="arabicPeriod"/>
            </a:pPr>
            <a:r>
              <a:rPr lang="en-US" sz="2800" dirty="0">
                <a:latin typeface="Trebuchet MS" panose="020B0703020202090204" pitchFamily="34" charset="0"/>
              </a:rPr>
              <a:t>Learn to forgive</a:t>
            </a:r>
          </a:p>
          <a:p>
            <a:pPr marL="514350" indent="-514350">
              <a:buFont typeface="+mj-lt"/>
              <a:buAutoNum type="arabicPeriod"/>
            </a:pPr>
            <a:r>
              <a:rPr lang="en-US" sz="2800" dirty="0">
                <a:latin typeface="Trebuchet MS" panose="020B0703020202090204" pitchFamily="34" charset="0"/>
              </a:rPr>
              <a:t>Invest time and energy in friends and family</a:t>
            </a:r>
          </a:p>
          <a:p>
            <a:pPr marL="514350" indent="-514350">
              <a:buFont typeface="+mj-lt"/>
              <a:buAutoNum type="arabicPeriod"/>
            </a:pPr>
            <a:r>
              <a:rPr lang="en-US" sz="2800" dirty="0">
                <a:latin typeface="Trebuchet MS" panose="020B0703020202090204" pitchFamily="34" charset="0"/>
              </a:rPr>
              <a:t>Take care of your body</a:t>
            </a:r>
          </a:p>
          <a:p>
            <a:pPr marL="514350" indent="-514350">
              <a:buFont typeface="+mj-lt"/>
              <a:buAutoNum type="arabicPeriod"/>
            </a:pPr>
            <a:r>
              <a:rPr lang="en-US" sz="2800" dirty="0">
                <a:latin typeface="Trebuchet MS" panose="020B0703020202090204" pitchFamily="34" charset="0"/>
              </a:rPr>
              <a:t>Develop strategies for coping with stress and hardships</a:t>
            </a:r>
          </a:p>
          <a:p>
            <a:pPr marL="514350" indent="-514350">
              <a:buFont typeface="+mj-lt"/>
              <a:buAutoNum type="arabicPeriod"/>
            </a:pPr>
            <a:endParaRPr lang="en-US" sz="2800" dirty="0">
              <a:latin typeface="Trebuchet MS" panose="020B0703020202090204" pitchFamily="34" charset="0"/>
            </a:endParaRPr>
          </a:p>
          <a:p>
            <a:r>
              <a:rPr lang="en-US" sz="2800" dirty="0">
                <a:latin typeface="Trebuchet MS" panose="020B0703020202090204" pitchFamily="34" charset="0"/>
              </a:rPr>
              <a:t>Do you agree?</a:t>
            </a:r>
          </a:p>
          <a:p>
            <a:r>
              <a:rPr lang="en-US" sz="2800" dirty="0">
                <a:latin typeface="Trebuchet MS" panose="020B0703020202090204" pitchFamily="34" charset="0"/>
              </a:rPr>
              <a:t>Which of these suggestions could we adopt as a group?</a:t>
            </a:r>
          </a:p>
        </p:txBody>
      </p:sp>
    </p:spTree>
    <p:extLst>
      <p:ext uri="{BB962C8B-B14F-4D97-AF65-F5344CB8AC3E}">
        <p14:creationId xmlns:p14="http://schemas.microsoft.com/office/powerpoint/2010/main" val="2044359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0CD81-D23C-219D-6E07-12BD820117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49C8478-DF8C-6C95-82BA-A0C4215E250B}"/>
              </a:ext>
            </a:extLst>
          </p:cNvPr>
          <p:cNvSpPr txBox="1"/>
          <p:nvPr/>
        </p:nvSpPr>
        <p:spPr>
          <a:xfrm>
            <a:off x="442913" y="441325"/>
            <a:ext cx="9292608" cy="1415772"/>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Are there tips that you would like to </a:t>
            </a:r>
            <a:br>
              <a:rPr lang="en-US" sz="4600" dirty="0">
                <a:solidFill>
                  <a:srgbClr val="613D96"/>
                </a:solidFill>
                <a:latin typeface="MetaPro-Medi" panose="020B0504030101020102" pitchFamily="34" charset="0"/>
              </a:rPr>
            </a:br>
            <a:r>
              <a:rPr lang="en-US" sz="4600" dirty="0">
                <a:solidFill>
                  <a:srgbClr val="613D96"/>
                </a:solidFill>
                <a:latin typeface="MetaPro-Medi" panose="020B0504030101020102" pitchFamily="34" charset="0"/>
              </a:rPr>
              <a:t>take on this week?</a:t>
            </a:r>
          </a:p>
        </p:txBody>
      </p:sp>
      <p:sp>
        <p:nvSpPr>
          <p:cNvPr id="3" name="TextBox 2">
            <a:extLst>
              <a:ext uri="{FF2B5EF4-FFF2-40B4-BE49-F238E27FC236}">
                <a16:creationId xmlns:a16="http://schemas.microsoft.com/office/drawing/2014/main" id="{4DDFBEF4-A557-12F5-9786-B3FA01E5C8C8}"/>
              </a:ext>
            </a:extLst>
          </p:cNvPr>
          <p:cNvSpPr txBox="1"/>
          <p:nvPr/>
        </p:nvSpPr>
        <p:spPr>
          <a:xfrm>
            <a:off x="442912" y="2133599"/>
            <a:ext cx="10301287" cy="4283075"/>
          </a:xfrm>
          <a:prstGeom prst="rect">
            <a:avLst/>
          </a:prstGeom>
          <a:noFill/>
        </p:spPr>
        <p:txBody>
          <a:bodyPr wrap="square" lIns="0" tIns="0" rIns="0" bIns="0" rtlCol="0">
            <a:noAutofit/>
          </a:bodyPr>
          <a:lstStyle/>
          <a:p>
            <a:pPr marL="514350" indent="-514350">
              <a:buFont typeface="+mj-lt"/>
              <a:buAutoNum type="arabicPeriod"/>
            </a:pPr>
            <a:r>
              <a:rPr lang="en-US" sz="2800" dirty="0">
                <a:latin typeface="Trebuchet MS" panose="020B0703020202090204" pitchFamily="34" charset="0"/>
              </a:rPr>
              <a:t>Manage your stress levels</a:t>
            </a:r>
          </a:p>
          <a:p>
            <a:pPr marL="514350" indent="-514350">
              <a:buFont typeface="+mj-lt"/>
              <a:buAutoNum type="arabicPeriod"/>
            </a:pPr>
            <a:r>
              <a:rPr lang="en-US" sz="2800" dirty="0">
                <a:latin typeface="Trebuchet MS" panose="020B0703020202090204" pitchFamily="34" charset="0"/>
              </a:rPr>
              <a:t>Enjoy yourself</a:t>
            </a:r>
          </a:p>
          <a:p>
            <a:pPr marL="514350" indent="-514350">
              <a:buFont typeface="+mj-lt"/>
              <a:buAutoNum type="arabicPeriod"/>
            </a:pPr>
            <a:r>
              <a:rPr lang="en-US" sz="2800" dirty="0">
                <a:latin typeface="Trebuchet MS" panose="020B0703020202090204" pitchFamily="34" charset="0"/>
              </a:rPr>
              <a:t>Boost your self-esteem</a:t>
            </a:r>
          </a:p>
          <a:p>
            <a:pPr marL="514350" indent="-514350">
              <a:buFont typeface="+mj-lt"/>
              <a:buAutoNum type="arabicPeriod"/>
            </a:pPr>
            <a:r>
              <a:rPr lang="en-US" sz="2800" dirty="0">
                <a:latin typeface="Trebuchet MS" panose="020B0703020202090204" pitchFamily="34" charset="0"/>
              </a:rPr>
              <a:t>Have a healthy lifestyle</a:t>
            </a:r>
          </a:p>
          <a:p>
            <a:pPr marL="514350" indent="-514350">
              <a:buFont typeface="+mj-lt"/>
              <a:buAutoNum type="arabicPeriod"/>
            </a:pPr>
            <a:r>
              <a:rPr lang="en-US" sz="2800" dirty="0">
                <a:latin typeface="Trebuchet MS" panose="020B0703020202090204" pitchFamily="34" charset="0"/>
              </a:rPr>
              <a:t>Talk and share </a:t>
            </a:r>
          </a:p>
          <a:p>
            <a:pPr marL="514350" indent="-514350">
              <a:buFont typeface="+mj-lt"/>
              <a:buAutoNum type="arabicPeriod"/>
            </a:pPr>
            <a:r>
              <a:rPr lang="en-US" sz="2800" dirty="0">
                <a:latin typeface="Trebuchet MS" panose="020B0703020202090204" pitchFamily="34" charset="0"/>
              </a:rPr>
              <a:t>Build your resilience</a:t>
            </a:r>
          </a:p>
        </p:txBody>
      </p:sp>
    </p:spTree>
    <p:extLst>
      <p:ext uri="{BB962C8B-B14F-4D97-AF65-F5344CB8AC3E}">
        <p14:creationId xmlns:p14="http://schemas.microsoft.com/office/powerpoint/2010/main" val="3618455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D73867-29D6-D10D-4531-6B2548B0EF77}"/>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94F9EDD7-3B0A-DA77-33E1-EB601835064F}"/>
              </a:ext>
            </a:extLst>
          </p:cNvPr>
          <p:cNvPicPr>
            <a:picLocks noChangeAspect="1"/>
          </p:cNvPicPr>
          <p:nvPr/>
        </p:nvPicPr>
        <p:blipFill>
          <a:blip r:embed="rId3"/>
          <a:stretch>
            <a:fillRect/>
          </a:stretch>
        </p:blipFill>
        <p:spPr>
          <a:xfrm>
            <a:off x="8204616" y="211029"/>
            <a:ext cx="3987384" cy="675768"/>
          </a:xfrm>
          <a:prstGeom prst="rect">
            <a:avLst/>
          </a:prstGeom>
        </p:spPr>
      </p:pic>
      <p:sp>
        <p:nvSpPr>
          <p:cNvPr id="5" name="TextBox 4">
            <a:extLst>
              <a:ext uri="{FF2B5EF4-FFF2-40B4-BE49-F238E27FC236}">
                <a16:creationId xmlns:a16="http://schemas.microsoft.com/office/drawing/2014/main" id="{C06E9CD9-31C4-D78F-FE57-BF66459D383E}"/>
              </a:ext>
            </a:extLst>
          </p:cNvPr>
          <p:cNvSpPr txBox="1"/>
          <p:nvPr/>
        </p:nvSpPr>
        <p:spPr>
          <a:xfrm>
            <a:off x="1379095" y="4070389"/>
            <a:ext cx="8769246" cy="1569660"/>
          </a:xfrm>
          <a:prstGeom prst="rect">
            <a:avLst/>
          </a:prstGeom>
          <a:noFill/>
        </p:spPr>
        <p:txBody>
          <a:bodyPr wrap="square" rtlCol="0">
            <a:spAutoFit/>
          </a:bodyPr>
          <a:lstStyle/>
          <a:p>
            <a:pPr marL="457200" indent="-457200" algn="ctr">
              <a:buFont typeface="Arial" panose="020B0604020202020204" pitchFamily="34" charset="0"/>
              <a:buChar char="•"/>
            </a:pPr>
            <a:r>
              <a:rPr lang="en-GB" sz="3200" dirty="0">
                <a:latin typeface="Trebuchet MS" panose="020B0603020202020204" pitchFamily="34" charset="0"/>
              </a:rPr>
              <a:t>What went well?</a:t>
            </a:r>
          </a:p>
          <a:p>
            <a:pPr marL="457200" indent="-457200" algn="ctr">
              <a:buFont typeface="Arial" panose="020B0604020202020204" pitchFamily="34" charset="0"/>
              <a:buChar char="•"/>
            </a:pPr>
            <a:r>
              <a:rPr lang="en-GB" sz="3200" dirty="0">
                <a:latin typeface="Trebuchet MS" panose="020B0603020202020204" pitchFamily="34" charset="0"/>
              </a:rPr>
              <a:t>Even better if?</a:t>
            </a:r>
          </a:p>
          <a:p>
            <a:pPr marL="457200" indent="-457200" algn="ctr">
              <a:buFont typeface="Arial" panose="020B0604020202020204" pitchFamily="34" charset="0"/>
              <a:buChar char="•"/>
            </a:pPr>
            <a:r>
              <a:rPr lang="en-GB" sz="3200" dirty="0">
                <a:latin typeface="Trebuchet MS" panose="020B0603020202020204" pitchFamily="34" charset="0"/>
              </a:rPr>
              <a:t>Is there anything else you’d like to say?</a:t>
            </a:r>
          </a:p>
        </p:txBody>
      </p:sp>
    </p:spTree>
    <p:extLst>
      <p:ext uri="{BB962C8B-B14F-4D97-AF65-F5344CB8AC3E}">
        <p14:creationId xmlns:p14="http://schemas.microsoft.com/office/powerpoint/2010/main" val="3883820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9B6466-E6C1-5FA5-4E4A-C6E0917F4B70}"/>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AFCDF413-CDCF-71BD-FF3D-C7275B9209D0}"/>
              </a:ext>
            </a:extLst>
          </p:cNvPr>
          <p:cNvPicPr>
            <a:picLocks noChangeAspect="1"/>
          </p:cNvPicPr>
          <p:nvPr/>
        </p:nvPicPr>
        <p:blipFill>
          <a:blip r:embed="rId3"/>
          <a:stretch>
            <a:fillRect/>
          </a:stretch>
        </p:blipFill>
        <p:spPr>
          <a:xfrm>
            <a:off x="1" y="6034886"/>
            <a:ext cx="3987384" cy="675768"/>
          </a:xfrm>
          <a:prstGeom prst="rect">
            <a:avLst/>
          </a:prstGeom>
        </p:spPr>
      </p:pic>
    </p:spTree>
    <p:extLst>
      <p:ext uri="{BB962C8B-B14F-4D97-AF65-F5344CB8AC3E}">
        <p14:creationId xmlns:p14="http://schemas.microsoft.com/office/powerpoint/2010/main" val="316446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29DBBD-9B76-C267-6621-3ADD4957C94A}"/>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2CC4D53D-13BC-6F06-E69F-7577C9755803}"/>
              </a:ext>
            </a:extLst>
          </p:cNvPr>
          <p:cNvPicPr>
            <a:picLocks noChangeAspect="1"/>
          </p:cNvPicPr>
          <p:nvPr/>
        </p:nvPicPr>
        <p:blipFill>
          <a:blip r:embed="rId3"/>
          <a:stretch>
            <a:fillRect/>
          </a:stretch>
        </p:blipFill>
        <p:spPr>
          <a:xfrm>
            <a:off x="1" y="6034886"/>
            <a:ext cx="3987384" cy="675768"/>
          </a:xfrm>
          <a:prstGeom prst="rect">
            <a:avLst/>
          </a:prstGeom>
        </p:spPr>
      </p:pic>
    </p:spTree>
    <p:extLst>
      <p:ext uri="{BB962C8B-B14F-4D97-AF65-F5344CB8AC3E}">
        <p14:creationId xmlns:p14="http://schemas.microsoft.com/office/powerpoint/2010/main" val="3555632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EA302-ECEE-8A62-75EC-CE1336DC5F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A8F71E7-2743-A676-B213-91B654BB3D60}"/>
              </a:ext>
            </a:extLst>
          </p:cNvPr>
          <p:cNvSpPr txBox="1"/>
          <p:nvPr/>
        </p:nvSpPr>
        <p:spPr>
          <a:xfrm>
            <a:off x="442913" y="441325"/>
            <a:ext cx="3789499"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Title goes here</a:t>
            </a:r>
          </a:p>
        </p:txBody>
      </p:sp>
      <p:sp>
        <p:nvSpPr>
          <p:cNvPr id="3" name="TextBox 2">
            <a:extLst>
              <a:ext uri="{FF2B5EF4-FFF2-40B4-BE49-F238E27FC236}">
                <a16:creationId xmlns:a16="http://schemas.microsoft.com/office/drawing/2014/main" id="{9F9F9D2C-F852-2BB4-0771-628A8F23D658}"/>
              </a:ext>
            </a:extLst>
          </p:cNvPr>
          <p:cNvSpPr txBox="1"/>
          <p:nvPr/>
        </p:nvSpPr>
        <p:spPr>
          <a:xfrm>
            <a:off x="442912" y="1330325"/>
            <a:ext cx="10301287" cy="5086350"/>
          </a:xfrm>
          <a:prstGeom prst="rect">
            <a:avLst/>
          </a:prstGeom>
          <a:noFill/>
        </p:spPr>
        <p:txBody>
          <a:bodyPr wrap="square" lIns="0" tIns="0" rIns="0" bIns="0" rtlCol="0">
            <a:noAutofit/>
          </a:bodyPr>
          <a:lstStyle/>
          <a:p>
            <a:r>
              <a:rPr lang="en-US" sz="2800" dirty="0">
                <a:latin typeface="Trebuchet MS" panose="020B0703020202090204" pitchFamily="34" charset="0"/>
              </a:rPr>
              <a:t>Text goes here</a:t>
            </a:r>
          </a:p>
        </p:txBody>
      </p:sp>
    </p:spTree>
    <p:extLst>
      <p:ext uri="{BB962C8B-B14F-4D97-AF65-F5344CB8AC3E}">
        <p14:creationId xmlns:p14="http://schemas.microsoft.com/office/powerpoint/2010/main" val="3791741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8E444-9425-E7C4-ABB4-150EDB83232A}"/>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E87C3F66-C819-1099-9D76-4CBE4A81E088}"/>
              </a:ext>
            </a:extLst>
          </p:cNvPr>
          <p:cNvPicPr>
            <a:picLocks noChangeAspect="1"/>
          </p:cNvPicPr>
          <p:nvPr/>
        </p:nvPicPr>
        <p:blipFill>
          <a:blip r:embed="rId3"/>
          <a:stretch>
            <a:fillRect/>
          </a:stretch>
        </p:blipFill>
        <p:spPr>
          <a:xfrm>
            <a:off x="1" y="6034886"/>
            <a:ext cx="3987384" cy="675768"/>
          </a:xfrm>
          <a:prstGeom prst="rect">
            <a:avLst/>
          </a:prstGeom>
        </p:spPr>
      </p:pic>
    </p:spTree>
    <p:extLst>
      <p:ext uri="{BB962C8B-B14F-4D97-AF65-F5344CB8AC3E}">
        <p14:creationId xmlns:p14="http://schemas.microsoft.com/office/powerpoint/2010/main" val="1042312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285338-557B-D43B-98D1-0D2A7C9311B6}"/>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D7CBB7C6-23D3-761F-E83C-8996ACB92844}"/>
              </a:ext>
            </a:extLst>
          </p:cNvPr>
          <p:cNvPicPr>
            <a:picLocks noChangeAspect="1"/>
          </p:cNvPicPr>
          <p:nvPr/>
        </p:nvPicPr>
        <p:blipFill>
          <a:blip r:embed="rId3"/>
          <a:stretch>
            <a:fillRect/>
          </a:stretch>
        </p:blipFill>
        <p:spPr>
          <a:xfrm>
            <a:off x="1" y="6034886"/>
            <a:ext cx="3987384" cy="675768"/>
          </a:xfrm>
          <a:prstGeom prst="rect">
            <a:avLst/>
          </a:prstGeom>
        </p:spPr>
      </p:pic>
    </p:spTree>
    <p:extLst>
      <p:ext uri="{BB962C8B-B14F-4D97-AF65-F5344CB8AC3E}">
        <p14:creationId xmlns:p14="http://schemas.microsoft.com/office/powerpoint/2010/main" val="525840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A0E56D-E095-8443-F625-D37B5B62CE1F}"/>
              </a:ext>
            </a:extLst>
          </p:cNvPr>
          <p:cNvSpPr txBox="1"/>
          <p:nvPr/>
        </p:nvSpPr>
        <p:spPr>
          <a:xfrm>
            <a:off x="442913" y="441325"/>
            <a:ext cx="6856044"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Identifying your emotions</a:t>
            </a:r>
          </a:p>
        </p:txBody>
      </p:sp>
      <p:sp>
        <p:nvSpPr>
          <p:cNvPr id="3" name="TextBox 2">
            <a:extLst>
              <a:ext uri="{FF2B5EF4-FFF2-40B4-BE49-F238E27FC236}">
                <a16:creationId xmlns:a16="http://schemas.microsoft.com/office/drawing/2014/main" id="{403828DF-9566-F089-EA2F-8C26074E1C95}"/>
              </a:ext>
            </a:extLst>
          </p:cNvPr>
          <p:cNvSpPr txBox="1"/>
          <p:nvPr/>
        </p:nvSpPr>
        <p:spPr>
          <a:xfrm>
            <a:off x="442912" y="1330325"/>
            <a:ext cx="10301287" cy="5086350"/>
          </a:xfrm>
          <a:prstGeom prst="rect">
            <a:avLst/>
          </a:prstGeom>
          <a:noFill/>
        </p:spPr>
        <p:txBody>
          <a:bodyPr wrap="square" lIns="0" tIns="0" rIns="0" bIns="0" rtlCol="0">
            <a:noAutofit/>
          </a:bodyPr>
          <a:lstStyle/>
          <a:p>
            <a:pPr>
              <a:lnSpc>
                <a:spcPct val="110000"/>
              </a:lnSpc>
              <a:spcAft>
                <a:spcPts val="1400"/>
              </a:spcAft>
            </a:pPr>
            <a:r>
              <a:rPr lang="en-US" sz="2800" dirty="0">
                <a:solidFill>
                  <a:srgbClr val="613D96"/>
                </a:solidFill>
                <a:latin typeface="Trebuchet MS" panose="020B0703020202090204" pitchFamily="34" charset="0"/>
              </a:rPr>
              <a:t>Primary	Secondary		Tertiary</a:t>
            </a:r>
          </a:p>
          <a:p>
            <a:pPr>
              <a:lnSpc>
                <a:spcPct val="110000"/>
              </a:lnSpc>
              <a:spcAft>
                <a:spcPts val="1400"/>
              </a:spcAft>
            </a:pPr>
            <a:r>
              <a:rPr lang="en-US" sz="2800" dirty="0">
                <a:latin typeface="Trebuchet MS" panose="020B0703020202090204" pitchFamily="34" charset="0"/>
              </a:rPr>
              <a:t>Love		Affection		Adoration, affection, love, 							fondness, liking, attraction, caring, 					tenderness, compassion, 							sentimentality</a:t>
            </a:r>
          </a:p>
          <a:p>
            <a:pPr>
              <a:lnSpc>
                <a:spcPct val="110000"/>
              </a:lnSpc>
              <a:spcAft>
                <a:spcPts val="1400"/>
              </a:spcAft>
            </a:pPr>
            <a:r>
              <a:rPr lang="en-US" sz="2800" dirty="0">
                <a:latin typeface="Trebuchet MS" panose="020B0703020202090204" pitchFamily="34" charset="0"/>
              </a:rPr>
              <a:t>		Lust			Arousal, desire, lust, passion, 						infatuation</a:t>
            </a:r>
          </a:p>
          <a:p>
            <a:pPr>
              <a:lnSpc>
                <a:spcPct val="110000"/>
              </a:lnSpc>
              <a:spcAft>
                <a:spcPts val="1400"/>
              </a:spcAft>
            </a:pPr>
            <a:r>
              <a:rPr lang="en-US" sz="2800" dirty="0">
                <a:latin typeface="Trebuchet MS" panose="020B0703020202090204" pitchFamily="34" charset="0"/>
              </a:rPr>
              <a:t>		Longing		Longing</a:t>
            </a:r>
          </a:p>
          <a:p>
            <a:pPr>
              <a:lnSpc>
                <a:spcPct val="110000"/>
              </a:lnSpc>
            </a:pPr>
            <a:endParaRPr lang="en-US" sz="2800" dirty="0">
              <a:latin typeface="Trebuchet MS" panose="020B0703020202090204" pitchFamily="34" charset="0"/>
            </a:endParaRPr>
          </a:p>
        </p:txBody>
      </p:sp>
    </p:spTree>
    <p:extLst>
      <p:ext uri="{BB962C8B-B14F-4D97-AF65-F5344CB8AC3E}">
        <p14:creationId xmlns:p14="http://schemas.microsoft.com/office/powerpoint/2010/main" val="2039852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5E62C-15B7-3BFC-767F-E2FDE32178A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FCC29B-9396-F740-7C22-AEA4395C3768}"/>
              </a:ext>
            </a:extLst>
          </p:cNvPr>
          <p:cNvSpPr txBox="1"/>
          <p:nvPr/>
        </p:nvSpPr>
        <p:spPr>
          <a:xfrm>
            <a:off x="442913" y="441325"/>
            <a:ext cx="6856044"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Identifying your emotions</a:t>
            </a:r>
          </a:p>
        </p:txBody>
      </p:sp>
      <p:sp>
        <p:nvSpPr>
          <p:cNvPr id="3" name="TextBox 2">
            <a:extLst>
              <a:ext uri="{FF2B5EF4-FFF2-40B4-BE49-F238E27FC236}">
                <a16:creationId xmlns:a16="http://schemas.microsoft.com/office/drawing/2014/main" id="{91FB774D-E01D-9BBE-49C9-405E9255AD22}"/>
              </a:ext>
            </a:extLst>
          </p:cNvPr>
          <p:cNvSpPr txBox="1"/>
          <p:nvPr/>
        </p:nvSpPr>
        <p:spPr>
          <a:xfrm>
            <a:off x="442912" y="1330325"/>
            <a:ext cx="10301287" cy="5086350"/>
          </a:xfrm>
          <a:prstGeom prst="rect">
            <a:avLst/>
          </a:prstGeom>
          <a:noFill/>
        </p:spPr>
        <p:txBody>
          <a:bodyPr wrap="square" lIns="0" tIns="0" rIns="0" bIns="0" rtlCol="0">
            <a:noAutofit/>
          </a:bodyPr>
          <a:lstStyle/>
          <a:p>
            <a:pPr>
              <a:lnSpc>
                <a:spcPct val="110000"/>
              </a:lnSpc>
              <a:spcAft>
                <a:spcPts val="1400"/>
              </a:spcAft>
            </a:pPr>
            <a:r>
              <a:rPr lang="en-US" sz="2800" dirty="0">
                <a:solidFill>
                  <a:srgbClr val="613D96"/>
                </a:solidFill>
                <a:latin typeface="Trebuchet MS" panose="020B0703020202090204" pitchFamily="34" charset="0"/>
              </a:rPr>
              <a:t>Primary	Secondary		Tertiary</a:t>
            </a:r>
          </a:p>
          <a:p>
            <a:pPr>
              <a:lnSpc>
                <a:spcPct val="110000"/>
              </a:lnSpc>
              <a:spcAft>
                <a:spcPts val="1400"/>
              </a:spcAft>
            </a:pPr>
            <a:r>
              <a:rPr lang="en-US" sz="2800" dirty="0">
                <a:latin typeface="Trebuchet MS" panose="020B0703020202090204" pitchFamily="34" charset="0"/>
              </a:rPr>
              <a:t>Joy		Cheerfulness	Amusement, bliss, cheerfulness, 						gaiety, glee, jolliness, joviality, joy, 					delight, enjoyment, gladness, 						happiness, jubilation, elation, 						satisfaction, ecstasy, euphoria</a:t>
            </a:r>
          </a:p>
          <a:p>
            <a:pPr>
              <a:lnSpc>
                <a:spcPct val="110000"/>
              </a:lnSpc>
              <a:spcAft>
                <a:spcPts val="1400"/>
              </a:spcAft>
            </a:pPr>
            <a:r>
              <a:rPr lang="en-US" sz="2800" dirty="0">
                <a:latin typeface="Trebuchet MS" panose="020B0703020202090204" pitchFamily="34" charset="0"/>
              </a:rPr>
              <a:t>		Zest			Enthusiasm, zeal, zest, 							excitement, thrill, exhilaration</a:t>
            </a:r>
          </a:p>
          <a:p>
            <a:pPr>
              <a:lnSpc>
                <a:spcPct val="110000"/>
              </a:lnSpc>
              <a:spcAft>
                <a:spcPts val="1400"/>
              </a:spcAft>
            </a:pPr>
            <a:r>
              <a:rPr lang="en-US" sz="2800" dirty="0">
                <a:latin typeface="Trebuchet MS" panose="020B0703020202090204" pitchFamily="34" charset="0"/>
              </a:rPr>
              <a:t>		Contentment	Contentment, pleasure</a:t>
            </a:r>
          </a:p>
        </p:txBody>
      </p:sp>
    </p:spTree>
    <p:extLst>
      <p:ext uri="{BB962C8B-B14F-4D97-AF65-F5344CB8AC3E}">
        <p14:creationId xmlns:p14="http://schemas.microsoft.com/office/powerpoint/2010/main" val="3180384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AA072-0BA8-B2A8-959F-3466A318F2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EE47307-DF7D-5DF9-BFA1-EFA61392272E}"/>
              </a:ext>
            </a:extLst>
          </p:cNvPr>
          <p:cNvSpPr txBox="1"/>
          <p:nvPr/>
        </p:nvSpPr>
        <p:spPr>
          <a:xfrm>
            <a:off x="442913" y="441325"/>
            <a:ext cx="6856044"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Identifying your emotions</a:t>
            </a:r>
          </a:p>
        </p:txBody>
      </p:sp>
      <p:sp>
        <p:nvSpPr>
          <p:cNvPr id="3" name="TextBox 2">
            <a:extLst>
              <a:ext uri="{FF2B5EF4-FFF2-40B4-BE49-F238E27FC236}">
                <a16:creationId xmlns:a16="http://schemas.microsoft.com/office/drawing/2014/main" id="{4ACC89E2-D14A-7911-569B-68AFE467B686}"/>
              </a:ext>
            </a:extLst>
          </p:cNvPr>
          <p:cNvSpPr txBox="1"/>
          <p:nvPr/>
        </p:nvSpPr>
        <p:spPr>
          <a:xfrm>
            <a:off x="442912" y="1330325"/>
            <a:ext cx="10301287" cy="5086350"/>
          </a:xfrm>
          <a:prstGeom prst="rect">
            <a:avLst/>
          </a:prstGeom>
          <a:noFill/>
        </p:spPr>
        <p:txBody>
          <a:bodyPr wrap="square" lIns="0" tIns="0" rIns="0" bIns="0" rtlCol="0">
            <a:noAutofit/>
          </a:bodyPr>
          <a:lstStyle/>
          <a:p>
            <a:pPr>
              <a:lnSpc>
                <a:spcPct val="110000"/>
              </a:lnSpc>
              <a:spcAft>
                <a:spcPts val="1400"/>
              </a:spcAft>
            </a:pPr>
            <a:r>
              <a:rPr lang="en-US" sz="2800" dirty="0">
                <a:solidFill>
                  <a:srgbClr val="613D96"/>
                </a:solidFill>
                <a:latin typeface="Trebuchet MS" panose="020B0703020202090204" pitchFamily="34" charset="0"/>
              </a:rPr>
              <a:t>Primary	Secondary		Tertiary</a:t>
            </a:r>
          </a:p>
          <a:p>
            <a:pPr>
              <a:lnSpc>
                <a:spcPct val="110000"/>
              </a:lnSpc>
              <a:spcAft>
                <a:spcPts val="1400"/>
              </a:spcAft>
            </a:pPr>
            <a:r>
              <a:rPr lang="en-US" sz="2800" dirty="0">
                <a:latin typeface="Trebuchet MS" panose="020B0703020202090204" pitchFamily="34" charset="0"/>
              </a:rPr>
              <a:t>Joy		Pride			Pride, triumph</a:t>
            </a:r>
          </a:p>
          <a:p>
            <a:pPr>
              <a:lnSpc>
                <a:spcPct val="110000"/>
              </a:lnSpc>
              <a:spcAft>
                <a:spcPts val="1400"/>
              </a:spcAft>
            </a:pPr>
            <a:r>
              <a:rPr lang="en-US" sz="2800" dirty="0">
                <a:latin typeface="Trebuchet MS" panose="020B0703020202090204" pitchFamily="34" charset="0"/>
              </a:rPr>
              <a:t>		Optimism		Eagerness, hope, optimism</a:t>
            </a:r>
          </a:p>
          <a:p>
            <a:pPr>
              <a:lnSpc>
                <a:spcPct val="110000"/>
              </a:lnSpc>
              <a:spcAft>
                <a:spcPts val="1400"/>
              </a:spcAft>
            </a:pPr>
            <a:r>
              <a:rPr lang="en-US" sz="2800" dirty="0">
                <a:latin typeface="Trebuchet MS" panose="020B0703020202090204" pitchFamily="34" charset="0"/>
              </a:rPr>
              <a:t>		</a:t>
            </a:r>
            <a:r>
              <a:rPr lang="en-US" sz="2800" dirty="0" err="1">
                <a:latin typeface="Trebuchet MS" panose="020B0703020202090204" pitchFamily="34" charset="0"/>
              </a:rPr>
              <a:t>Enthralment</a:t>
            </a:r>
            <a:r>
              <a:rPr lang="en-US" sz="2800" dirty="0">
                <a:latin typeface="Trebuchet MS" panose="020B0703020202090204" pitchFamily="34" charset="0"/>
              </a:rPr>
              <a:t>	</a:t>
            </a:r>
            <a:r>
              <a:rPr lang="en-US" sz="2800" dirty="0" err="1">
                <a:latin typeface="Trebuchet MS" panose="020B0703020202090204" pitchFamily="34" charset="0"/>
              </a:rPr>
              <a:t>Enthralment</a:t>
            </a:r>
            <a:r>
              <a:rPr lang="en-US" sz="2800" dirty="0">
                <a:latin typeface="Trebuchet MS" panose="020B0703020202090204" pitchFamily="34" charset="0"/>
              </a:rPr>
              <a:t>, rapture</a:t>
            </a:r>
          </a:p>
          <a:p>
            <a:pPr>
              <a:lnSpc>
                <a:spcPct val="110000"/>
              </a:lnSpc>
              <a:spcAft>
                <a:spcPts val="1400"/>
              </a:spcAft>
            </a:pPr>
            <a:r>
              <a:rPr lang="en-US" sz="2800" dirty="0">
                <a:latin typeface="Trebuchet MS" panose="020B0703020202090204" pitchFamily="34" charset="0"/>
              </a:rPr>
              <a:t>		Relief		Relief</a:t>
            </a:r>
          </a:p>
          <a:p>
            <a:pPr>
              <a:lnSpc>
                <a:spcPct val="110000"/>
              </a:lnSpc>
              <a:spcAft>
                <a:spcPts val="1400"/>
              </a:spcAft>
            </a:pPr>
            <a:r>
              <a:rPr lang="en-US" sz="2800" dirty="0">
                <a:latin typeface="Trebuchet MS" panose="020B0703020202090204" pitchFamily="34" charset="0"/>
              </a:rPr>
              <a:t>Surprise	Surprise		Amazement, surprise, astonishment</a:t>
            </a:r>
          </a:p>
          <a:p>
            <a:pPr>
              <a:lnSpc>
                <a:spcPct val="110000"/>
              </a:lnSpc>
              <a:spcAft>
                <a:spcPts val="1400"/>
              </a:spcAft>
            </a:pPr>
            <a:r>
              <a:rPr lang="en-US" sz="2800" dirty="0">
                <a:latin typeface="Trebuchet MS" panose="020B0703020202090204" pitchFamily="34" charset="0"/>
              </a:rPr>
              <a:t>Anger		Irritation		Aggravation, irritation, agitation, 						annoyance, grouchiness, 							grumpiness</a:t>
            </a:r>
          </a:p>
          <a:p>
            <a:pPr>
              <a:lnSpc>
                <a:spcPct val="110000"/>
              </a:lnSpc>
              <a:spcAft>
                <a:spcPts val="1400"/>
              </a:spcAft>
            </a:pPr>
            <a:endParaRPr lang="en-US" sz="2800" dirty="0">
              <a:latin typeface="Trebuchet MS" panose="020B0703020202090204" pitchFamily="34" charset="0"/>
            </a:endParaRPr>
          </a:p>
        </p:txBody>
      </p:sp>
    </p:spTree>
    <p:extLst>
      <p:ext uri="{BB962C8B-B14F-4D97-AF65-F5344CB8AC3E}">
        <p14:creationId xmlns:p14="http://schemas.microsoft.com/office/powerpoint/2010/main" val="826612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F5DB4-38B6-2BD7-20C5-45D94D973D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D8F724-53A2-67AA-EB0B-B04E5D92C44D}"/>
              </a:ext>
            </a:extLst>
          </p:cNvPr>
          <p:cNvSpPr txBox="1"/>
          <p:nvPr/>
        </p:nvSpPr>
        <p:spPr>
          <a:xfrm>
            <a:off x="442913" y="441325"/>
            <a:ext cx="6856044"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Identifying your emotions</a:t>
            </a:r>
          </a:p>
        </p:txBody>
      </p:sp>
      <p:sp>
        <p:nvSpPr>
          <p:cNvPr id="3" name="TextBox 2">
            <a:extLst>
              <a:ext uri="{FF2B5EF4-FFF2-40B4-BE49-F238E27FC236}">
                <a16:creationId xmlns:a16="http://schemas.microsoft.com/office/drawing/2014/main" id="{8B3243BB-2A4A-F467-3C0F-00C24265137A}"/>
              </a:ext>
            </a:extLst>
          </p:cNvPr>
          <p:cNvSpPr txBox="1"/>
          <p:nvPr/>
        </p:nvSpPr>
        <p:spPr>
          <a:xfrm>
            <a:off x="442912" y="1330325"/>
            <a:ext cx="10301287" cy="5086350"/>
          </a:xfrm>
          <a:prstGeom prst="rect">
            <a:avLst/>
          </a:prstGeom>
          <a:noFill/>
        </p:spPr>
        <p:txBody>
          <a:bodyPr wrap="square" lIns="0" tIns="0" rIns="0" bIns="0" rtlCol="0">
            <a:noAutofit/>
          </a:bodyPr>
          <a:lstStyle/>
          <a:p>
            <a:pPr>
              <a:lnSpc>
                <a:spcPct val="110000"/>
              </a:lnSpc>
              <a:spcAft>
                <a:spcPts val="1400"/>
              </a:spcAft>
            </a:pPr>
            <a:r>
              <a:rPr lang="en-US" sz="2800" dirty="0">
                <a:solidFill>
                  <a:srgbClr val="613D96"/>
                </a:solidFill>
                <a:latin typeface="Trebuchet MS" panose="020B0703020202090204" pitchFamily="34" charset="0"/>
              </a:rPr>
              <a:t>Primary	Secondary		Tertiary</a:t>
            </a:r>
          </a:p>
          <a:p>
            <a:pPr>
              <a:lnSpc>
                <a:spcPct val="110000"/>
              </a:lnSpc>
              <a:spcAft>
                <a:spcPts val="1400"/>
              </a:spcAft>
            </a:pPr>
            <a:r>
              <a:rPr lang="en-US" sz="2800" dirty="0">
                <a:latin typeface="Trebuchet MS" panose="020B0703020202090204" pitchFamily="34" charset="0"/>
              </a:rPr>
              <a:t>Anger		Exasperation	Exasperation, frustration</a:t>
            </a:r>
          </a:p>
          <a:p>
            <a:pPr>
              <a:lnSpc>
                <a:spcPct val="110000"/>
              </a:lnSpc>
              <a:spcAft>
                <a:spcPts val="1400"/>
              </a:spcAft>
            </a:pPr>
            <a:r>
              <a:rPr lang="en-US" sz="2800" dirty="0">
                <a:latin typeface="Trebuchet MS" panose="020B0703020202090204" pitchFamily="34" charset="0"/>
              </a:rPr>
              <a:t>		Rage			Anger, rage, outrage, fury, wrath, 						hostility, ferocity, bitterness, hate, 					loathing, scorn, spite, 								vengefulness, dislike, resentment</a:t>
            </a:r>
          </a:p>
          <a:p>
            <a:pPr>
              <a:lnSpc>
                <a:spcPct val="110000"/>
              </a:lnSpc>
              <a:spcAft>
                <a:spcPts val="1400"/>
              </a:spcAft>
            </a:pPr>
            <a:r>
              <a:rPr lang="en-US" sz="2800" dirty="0">
                <a:latin typeface="Trebuchet MS" panose="020B0703020202090204" pitchFamily="34" charset="0"/>
              </a:rPr>
              <a:t>		Disgust		Disgust, revulsion, contempt</a:t>
            </a:r>
          </a:p>
          <a:p>
            <a:pPr>
              <a:lnSpc>
                <a:spcPct val="110000"/>
              </a:lnSpc>
              <a:spcAft>
                <a:spcPts val="1400"/>
              </a:spcAft>
            </a:pPr>
            <a:r>
              <a:rPr lang="en-US" sz="2800" dirty="0">
                <a:latin typeface="Trebuchet MS" panose="020B0703020202090204" pitchFamily="34" charset="0"/>
              </a:rPr>
              <a:t>		Envy			Envy, jealousy</a:t>
            </a:r>
          </a:p>
          <a:p>
            <a:pPr>
              <a:lnSpc>
                <a:spcPct val="110000"/>
              </a:lnSpc>
              <a:spcAft>
                <a:spcPts val="1400"/>
              </a:spcAft>
            </a:pPr>
            <a:r>
              <a:rPr lang="en-US" sz="2800" dirty="0">
                <a:latin typeface="Trebuchet MS" panose="020B0703020202090204" pitchFamily="34" charset="0"/>
              </a:rPr>
              <a:t>		Torment		Torment</a:t>
            </a:r>
          </a:p>
        </p:txBody>
      </p:sp>
    </p:spTree>
    <p:extLst>
      <p:ext uri="{BB962C8B-B14F-4D97-AF65-F5344CB8AC3E}">
        <p14:creationId xmlns:p14="http://schemas.microsoft.com/office/powerpoint/2010/main" val="105539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5B1FD-8D64-11F3-8B61-5B084427296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616FB56-A932-433C-A81A-C2523DB53B00}"/>
              </a:ext>
            </a:extLst>
          </p:cNvPr>
          <p:cNvSpPr txBox="1"/>
          <p:nvPr/>
        </p:nvSpPr>
        <p:spPr>
          <a:xfrm>
            <a:off x="442913" y="441325"/>
            <a:ext cx="6856044" cy="707886"/>
          </a:xfrm>
          <a:prstGeom prst="rect">
            <a:avLst/>
          </a:prstGeom>
          <a:noFill/>
        </p:spPr>
        <p:txBody>
          <a:bodyPr wrap="none" lIns="0" tIns="0" rIns="0" bIns="0" rtlCol="0">
            <a:spAutoFit/>
          </a:bodyPr>
          <a:lstStyle/>
          <a:p>
            <a:r>
              <a:rPr lang="en-US" sz="4600" dirty="0">
                <a:solidFill>
                  <a:srgbClr val="613D96"/>
                </a:solidFill>
                <a:latin typeface="MetaPro-Medi" panose="020B0504030101020102" pitchFamily="34" charset="0"/>
              </a:rPr>
              <a:t>Identifying your emotions</a:t>
            </a:r>
          </a:p>
        </p:txBody>
      </p:sp>
      <p:sp>
        <p:nvSpPr>
          <p:cNvPr id="3" name="TextBox 2">
            <a:extLst>
              <a:ext uri="{FF2B5EF4-FFF2-40B4-BE49-F238E27FC236}">
                <a16:creationId xmlns:a16="http://schemas.microsoft.com/office/drawing/2014/main" id="{4EC4EA4D-A8FF-5314-686F-9CBDA1ED6812}"/>
              </a:ext>
            </a:extLst>
          </p:cNvPr>
          <p:cNvSpPr txBox="1"/>
          <p:nvPr/>
        </p:nvSpPr>
        <p:spPr>
          <a:xfrm>
            <a:off x="442912" y="1330325"/>
            <a:ext cx="10301287" cy="5086350"/>
          </a:xfrm>
          <a:prstGeom prst="rect">
            <a:avLst/>
          </a:prstGeom>
          <a:noFill/>
        </p:spPr>
        <p:txBody>
          <a:bodyPr wrap="square" lIns="0" tIns="0" rIns="0" bIns="0" rtlCol="0">
            <a:noAutofit/>
          </a:bodyPr>
          <a:lstStyle/>
          <a:p>
            <a:pPr>
              <a:lnSpc>
                <a:spcPct val="110000"/>
              </a:lnSpc>
              <a:spcAft>
                <a:spcPts val="1400"/>
              </a:spcAft>
            </a:pPr>
            <a:r>
              <a:rPr lang="en-US" sz="2800" dirty="0">
                <a:solidFill>
                  <a:srgbClr val="613D96"/>
                </a:solidFill>
                <a:latin typeface="Trebuchet MS" panose="020B0703020202090204" pitchFamily="34" charset="0"/>
              </a:rPr>
              <a:t>Primary	Secondary		Tertiary</a:t>
            </a:r>
          </a:p>
          <a:p>
            <a:pPr>
              <a:lnSpc>
                <a:spcPct val="110000"/>
              </a:lnSpc>
              <a:spcAft>
                <a:spcPts val="1400"/>
              </a:spcAft>
            </a:pPr>
            <a:r>
              <a:rPr lang="en-US" sz="2800" dirty="0">
                <a:latin typeface="Trebuchet MS" panose="020B0703020202090204" pitchFamily="34" charset="0"/>
              </a:rPr>
              <a:t>Sadness	Suffering		Agony, suffering, hurt, anguish</a:t>
            </a:r>
          </a:p>
          <a:p>
            <a:pPr>
              <a:lnSpc>
                <a:spcPct val="110000"/>
              </a:lnSpc>
              <a:spcAft>
                <a:spcPts val="1400"/>
              </a:spcAft>
            </a:pPr>
            <a:r>
              <a:rPr lang="en-US" sz="2800" dirty="0">
                <a:latin typeface="Trebuchet MS" panose="020B0703020202090204" pitchFamily="34" charset="0"/>
              </a:rPr>
              <a:t>		Sadness		Depression, despair, hopelessness, 					gloom, glumness, sadness, 							unhappiness, grief, sorrow, woe, 						misery, melancholy</a:t>
            </a:r>
          </a:p>
          <a:p>
            <a:pPr>
              <a:lnSpc>
                <a:spcPct val="110000"/>
              </a:lnSpc>
              <a:spcAft>
                <a:spcPts val="1400"/>
              </a:spcAft>
            </a:pPr>
            <a:r>
              <a:rPr lang="en-US" sz="2800" dirty="0">
                <a:latin typeface="Trebuchet MS" panose="020B0703020202090204" pitchFamily="34" charset="0"/>
              </a:rPr>
              <a:t>		Disappointment	Dismay, disappointment, 							displeasure</a:t>
            </a:r>
          </a:p>
          <a:p>
            <a:pPr>
              <a:lnSpc>
                <a:spcPct val="110000"/>
              </a:lnSpc>
              <a:spcAft>
                <a:spcPts val="1400"/>
              </a:spcAft>
            </a:pPr>
            <a:r>
              <a:rPr lang="en-US" sz="2800" dirty="0">
                <a:latin typeface="Trebuchet MS" panose="020B0703020202090204" pitchFamily="34" charset="0"/>
              </a:rPr>
              <a:t>		Shame		Guilt, shame, regret, remorse</a:t>
            </a:r>
          </a:p>
        </p:txBody>
      </p:sp>
    </p:spTree>
    <p:extLst>
      <p:ext uri="{BB962C8B-B14F-4D97-AF65-F5344CB8AC3E}">
        <p14:creationId xmlns:p14="http://schemas.microsoft.com/office/powerpoint/2010/main" val="2248859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1458</TotalTime>
  <Words>994</Words>
  <Application>Microsoft Office PowerPoint</Application>
  <PresentationFormat>Widescreen</PresentationFormat>
  <Paragraphs>100</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Aptos Display</vt:lpstr>
      <vt:lpstr>Arial</vt:lpstr>
      <vt:lpstr>MetaPro-Medi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Halliday</dc:creator>
  <cp:lastModifiedBy>Faye Lloyd-Jones</cp:lastModifiedBy>
  <cp:revision>3</cp:revision>
  <dcterms:created xsi:type="dcterms:W3CDTF">2026-07-23T11:22:14Z</dcterms:created>
  <dcterms:modified xsi:type="dcterms:W3CDTF">2026-08-19T08:25:44Z</dcterms:modified>
</cp:coreProperties>
</file>