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2" r:id="rId3"/>
    <p:sldId id="283" r:id="rId4"/>
    <p:sldId id="305" r:id="rId5"/>
    <p:sldId id="284" r:id="rId6"/>
    <p:sldId id="303" r:id="rId7"/>
    <p:sldId id="306" r:id="rId8"/>
    <p:sldId id="307" r:id="rId9"/>
    <p:sldId id="288" r:id="rId10"/>
    <p:sldId id="298" r:id="rId11"/>
    <p:sldId id="300" r:id="rId12"/>
    <p:sldId id="301" r:id="rId13"/>
    <p:sldId id="302" r:id="rId14"/>
    <p:sldId id="286" r:id="rId15"/>
    <p:sldId id="287" r:id="rId16"/>
    <p:sldId id="30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3D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15"/>
    <p:restoredTop sz="94614"/>
  </p:normalViewPr>
  <p:slideViewPr>
    <p:cSldViewPr snapToGrid="0">
      <p:cViewPr varScale="1">
        <p:scale>
          <a:sx n="91" d="100"/>
          <a:sy n="91" d="100"/>
        </p:scale>
        <p:origin x="84" y="9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ye Lloyd-Jones" userId="5be62e60-938a-45cf-a6c7-349b69a1a2a8" providerId="ADAL" clId="{C1C345C1-4838-4F0C-8DDF-6F155A3A4F47}"/>
    <pc:docChg chg="undo custSel addSld modSld sldOrd">
      <pc:chgData name="Faye Lloyd-Jones" userId="5be62e60-938a-45cf-a6c7-349b69a1a2a8" providerId="ADAL" clId="{C1C345C1-4838-4F0C-8DDF-6F155A3A4F47}" dt="2026-08-10T12:50:23.680" v="404" actId="478"/>
      <pc:docMkLst>
        <pc:docMk/>
      </pc:docMkLst>
      <pc:sldChg chg="addSp delSp modSp mod">
        <pc:chgData name="Faye Lloyd-Jones" userId="5be62e60-938a-45cf-a6c7-349b69a1a2a8" providerId="ADAL" clId="{C1C345C1-4838-4F0C-8DDF-6F155A3A4F47}" dt="2026-08-10T12:50:23.680" v="404" actId="478"/>
        <pc:sldMkLst>
          <pc:docMk/>
          <pc:sldMk cId="3106741213" sldId="256"/>
        </pc:sldMkLst>
        <pc:spChg chg="add mod">
          <ac:chgData name="Faye Lloyd-Jones" userId="5be62e60-938a-45cf-a6c7-349b69a1a2a8" providerId="ADAL" clId="{C1C345C1-4838-4F0C-8DDF-6F155A3A4F47}" dt="2026-07-28T12:11:14.196" v="7" actId="20577"/>
          <ac:spMkLst>
            <pc:docMk/>
            <pc:sldMk cId="3106741213" sldId="256"/>
            <ac:spMk id="5" creationId="{D1110584-39AC-FBDC-5D84-2C9A1943242C}"/>
          </ac:spMkLst>
        </pc:spChg>
        <pc:picChg chg="add">
          <ac:chgData name="Faye Lloyd-Jones" userId="5be62e60-938a-45cf-a6c7-349b69a1a2a8" providerId="ADAL" clId="{C1C345C1-4838-4F0C-8DDF-6F155A3A4F47}" dt="2026-07-28T12:10:30.569" v="1" actId="22"/>
          <ac:picMkLst>
            <pc:docMk/>
            <pc:sldMk cId="3106741213" sldId="256"/>
            <ac:picMk id="3" creationId="{952BFDAA-6537-514A-086F-B0D1DDFCF82B}"/>
          </ac:picMkLst>
        </pc:picChg>
        <pc:picChg chg="add">
          <ac:chgData name="Faye Lloyd-Jones" userId="5be62e60-938a-45cf-a6c7-349b69a1a2a8" providerId="ADAL" clId="{C1C345C1-4838-4F0C-8DDF-6F155A3A4F47}" dt="2026-08-10T09:25:40.719" v="401" actId="22"/>
          <ac:picMkLst>
            <pc:docMk/>
            <pc:sldMk cId="3106741213" sldId="256"/>
            <ac:picMk id="4" creationId="{5871E3B4-5839-9DE0-B070-1207BBA2A9B9}"/>
          </ac:picMkLst>
        </pc:picChg>
      </pc:sldChg>
      <pc:sldChg chg="addSp mod">
        <pc:chgData name="Faye Lloyd-Jones" userId="5be62e60-938a-45cf-a6c7-349b69a1a2a8" providerId="ADAL" clId="{C1C345C1-4838-4F0C-8DDF-6F155A3A4F47}" dt="2026-07-29T14:07:34.769" v="398" actId="22"/>
        <pc:sldMkLst>
          <pc:docMk/>
          <pc:sldMk cId="3555632145" sldId="282"/>
        </pc:sldMkLst>
        <pc:picChg chg="add">
          <ac:chgData name="Faye Lloyd-Jones" userId="5be62e60-938a-45cf-a6c7-349b69a1a2a8" providerId="ADAL" clId="{C1C345C1-4838-4F0C-8DDF-6F155A3A4F47}" dt="2026-07-29T14:07:34.769" v="398" actId="22"/>
          <ac:picMkLst>
            <pc:docMk/>
            <pc:sldMk cId="3555632145" sldId="282"/>
            <ac:picMk id="4" creationId="{1DAB3F0D-2D01-00EA-7EF4-92A855BF1012}"/>
          </ac:picMkLst>
        </pc:picChg>
      </pc:sldChg>
      <pc:sldChg chg="addSp mod">
        <pc:chgData name="Faye Lloyd-Jones" userId="5be62e60-938a-45cf-a6c7-349b69a1a2a8" providerId="ADAL" clId="{C1C345C1-4838-4F0C-8DDF-6F155A3A4F47}" dt="2026-07-29T14:07:37.763" v="399" actId="22"/>
        <pc:sldMkLst>
          <pc:docMk/>
          <pc:sldMk cId="1042312560" sldId="283"/>
        </pc:sldMkLst>
        <pc:picChg chg="add">
          <ac:chgData name="Faye Lloyd-Jones" userId="5be62e60-938a-45cf-a6c7-349b69a1a2a8" providerId="ADAL" clId="{C1C345C1-4838-4F0C-8DDF-6F155A3A4F47}" dt="2026-07-29T14:07:37.763" v="399" actId="22"/>
          <ac:picMkLst>
            <pc:docMk/>
            <pc:sldMk cId="1042312560" sldId="283"/>
            <ac:picMk id="4" creationId="{C28B6CAF-C872-B887-F65E-0F9D5E8D69E3}"/>
          </ac:picMkLst>
        </pc:picChg>
      </pc:sldChg>
      <pc:sldChg chg="addSp mod">
        <pc:chgData name="Faye Lloyd-Jones" userId="5be62e60-938a-45cf-a6c7-349b69a1a2a8" providerId="ADAL" clId="{C1C345C1-4838-4F0C-8DDF-6F155A3A4F47}" dt="2026-07-29T14:07:41.833" v="400" actId="22"/>
        <pc:sldMkLst>
          <pc:docMk/>
          <pc:sldMk cId="525840589" sldId="284"/>
        </pc:sldMkLst>
        <pc:picChg chg="add">
          <ac:chgData name="Faye Lloyd-Jones" userId="5be62e60-938a-45cf-a6c7-349b69a1a2a8" providerId="ADAL" clId="{C1C345C1-4838-4F0C-8DDF-6F155A3A4F47}" dt="2026-07-29T14:07:41.833" v="400" actId="22"/>
          <ac:picMkLst>
            <pc:docMk/>
            <pc:sldMk cId="525840589" sldId="284"/>
            <ac:picMk id="4" creationId="{512C1A50-D43E-75F2-1592-69E90BF53D5F}"/>
          </ac:picMkLst>
        </pc:picChg>
      </pc:sldChg>
      <pc:sldChg chg="addSp modSp mod">
        <pc:chgData name="Faye Lloyd-Jones" userId="5be62e60-938a-45cf-a6c7-349b69a1a2a8" providerId="ADAL" clId="{C1C345C1-4838-4F0C-8DDF-6F155A3A4F47}" dt="2026-07-29T14:07:30.144" v="397" actId="1076"/>
        <pc:sldMkLst>
          <pc:docMk/>
          <pc:sldMk cId="3883820491" sldId="286"/>
        </pc:sldMkLst>
        <pc:spChg chg="add">
          <ac:chgData name="Faye Lloyd-Jones" userId="5be62e60-938a-45cf-a6c7-349b69a1a2a8" providerId="ADAL" clId="{C1C345C1-4838-4F0C-8DDF-6F155A3A4F47}" dt="2026-07-29T14:07:13.563" v="394" actId="22"/>
          <ac:spMkLst>
            <pc:docMk/>
            <pc:sldMk cId="3883820491" sldId="286"/>
            <ac:spMk id="4" creationId="{52374E0B-5E80-005B-34D6-CB686FC54CAF}"/>
          </ac:spMkLst>
        </pc:spChg>
        <pc:picChg chg="add mod">
          <ac:chgData name="Faye Lloyd-Jones" userId="5be62e60-938a-45cf-a6c7-349b69a1a2a8" providerId="ADAL" clId="{C1C345C1-4838-4F0C-8DDF-6F155A3A4F47}" dt="2026-07-29T14:07:30.144" v="397" actId="1076"/>
          <ac:picMkLst>
            <pc:docMk/>
            <pc:sldMk cId="3883820491" sldId="286"/>
            <ac:picMk id="6" creationId="{68722857-1623-BEA1-5E95-53CBDFDB8109}"/>
          </ac:picMkLst>
        </pc:picChg>
      </pc:sldChg>
      <pc:sldChg chg="addSp mod">
        <pc:chgData name="Faye Lloyd-Jones" userId="5be62e60-938a-45cf-a6c7-349b69a1a2a8" providerId="ADAL" clId="{C1C345C1-4838-4F0C-8DDF-6F155A3A4F47}" dt="2026-07-29T14:07:25.311" v="395" actId="22"/>
        <pc:sldMkLst>
          <pc:docMk/>
          <pc:sldMk cId="316446415" sldId="287"/>
        </pc:sldMkLst>
        <pc:picChg chg="add">
          <ac:chgData name="Faye Lloyd-Jones" userId="5be62e60-938a-45cf-a6c7-349b69a1a2a8" providerId="ADAL" clId="{C1C345C1-4838-4F0C-8DDF-6F155A3A4F47}" dt="2026-07-29T14:07:25.311" v="395" actId="22"/>
          <ac:picMkLst>
            <pc:docMk/>
            <pc:sldMk cId="316446415" sldId="287"/>
            <ac:picMk id="4" creationId="{003814A3-1EAB-78CE-4AD8-7674F28CCF90}"/>
          </ac:picMkLst>
        </pc:picChg>
      </pc:sldChg>
      <pc:sldChg chg="modSp mod ord">
        <pc:chgData name="Faye Lloyd-Jones" userId="5be62e60-938a-45cf-a6c7-349b69a1a2a8" providerId="ADAL" clId="{C1C345C1-4838-4F0C-8DDF-6F155A3A4F47}" dt="2026-07-29T13:50:33.663" v="308" actId="20577"/>
        <pc:sldMkLst>
          <pc:docMk/>
          <pc:sldMk cId="166806444" sldId="303"/>
        </pc:sldMkLst>
        <pc:spChg chg="mod">
          <ac:chgData name="Faye Lloyd-Jones" userId="5be62e60-938a-45cf-a6c7-349b69a1a2a8" providerId="ADAL" clId="{C1C345C1-4838-4F0C-8DDF-6F155A3A4F47}" dt="2026-07-29T13:50:33.663" v="308" actId="20577"/>
          <ac:spMkLst>
            <pc:docMk/>
            <pc:sldMk cId="166806444" sldId="303"/>
            <ac:spMk id="3" creationId="{0EF20070-0591-7FB9-93F9-E322122E7747}"/>
          </ac:spMkLst>
        </pc:spChg>
      </pc:sldChg>
      <pc:sldChg chg="modSp add mod ord">
        <pc:chgData name="Faye Lloyd-Jones" userId="5be62e60-938a-45cf-a6c7-349b69a1a2a8" providerId="ADAL" clId="{C1C345C1-4838-4F0C-8DDF-6F155A3A4F47}" dt="2026-07-28T12:13:00.709" v="302" actId="20577"/>
        <pc:sldMkLst>
          <pc:docMk/>
          <pc:sldMk cId="2776678104" sldId="305"/>
        </pc:sldMkLst>
        <pc:spChg chg="mod">
          <ac:chgData name="Faye Lloyd-Jones" userId="5be62e60-938a-45cf-a6c7-349b69a1a2a8" providerId="ADAL" clId="{C1C345C1-4838-4F0C-8DDF-6F155A3A4F47}" dt="2026-07-28T12:11:53.482" v="39" actId="20577"/>
          <ac:spMkLst>
            <pc:docMk/>
            <pc:sldMk cId="2776678104" sldId="305"/>
            <ac:spMk id="2" creationId="{1BDD704F-0223-533B-4B64-27D5B03806AD}"/>
          </ac:spMkLst>
        </pc:spChg>
        <pc:spChg chg="mod">
          <ac:chgData name="Faye Lloyd-Jones" userId="5be62e60-938a-45cf-a6c7-349b69a1a2a8" providerId="ADAL" clId="{C1C345C1-4838-4F0C-8DDF-6F155A3A4F47}" dt="2026-07-28T12:13:00.709" v="302" actId="20577"/>
          <ac:spMkLst>
            <pc:docMk/>
            <pc:sldMk cId="2776678104" sldId="305"/>
            <ac:spMk id="3" creationId="{79AB53E4-CAB3-2961-39C0-043887333C33}"/>
          </ac:spMkLst>
        </pc:spChg>
      </pc:sldChg>
      <pc:sldChg chg="addSp delSp modSp add mod ord">
        <pc:chgData name="Faye Lloyd-Jones" userId="5be62e60-938a-45cf-a6c7-349b69a1a2a8" providerId="ADAL" clId="{C1C345C1-4838-4F0C-8DDF-6F155A3A4F47}" dt="2026-07-29T13:55:52.724" v="393" actId="20577"/>
        <pc:sldMkLst>
          <pc:docMk/>
          <pc:sldMk cId="1114268952" sldId="306"/>
        </pc:sldMkLst>
        <pc:spChg chg="mod">
          <ac:chgData name="Faye Lloyd-Jones" userId="5be62e60-938a-45cf-a6c7-349b69a1a2a8" providerId="ADAL" clId="{C1C345C1-4838-4F0C-8DDF-6F155A3A4F47}" dt="2026-07-29T13:55:52.724" v="393" actId="20577"/>
          <ac:spMkLst>
            <pc:docMk/>
            <pc:sldMk cId="1114268952" sldId="306"/>
            <ac:spMk id="3" creationId="{6DDDDE2E-4C9D-18B1-5E30-9325619E4579}"/>
          </ac:spMkLst>
        </pc:spChg>
        <pc:spChg chg="add">
          <ac:chgData name="Faye Lloyd-Jones" userId="5be62e60-938a-45cf-a6c7-349b69a1a2a8" providerId="ADAL" clId="{C1C345C1-4838-4F0C-8DDF-6F155A3A4F47}" dt="2026-07-29T13:53:21.995" v="334" actId="22"/>
          <ac:spMkLst>
            <pc:docMk/>
            <pc:sldMk cId="1114268952" sldId="306"/>
            <ac:spMk id="5" creationId="{EFBD600A-35C7-4263-87B7-B21734EF06B5}"/>
          </ac:spMkLst>
        </pc:spChg>
      </pc:sldChg>
      <pc:sldChg chg="modSp add mod">
        <pc:chgData name="Faye Lloyd-Jones" userId="5be62e60-938a-45cf-a6c7-349b69a1a2a8" providerId="ADAL" clId="{C1C345C1-4838-4F0C-8DDF-6F155A3A4F47}" dt="2026-07-29T13:55:43.954" v="387" actId="113"/>
        <pc:sldMkLst>
          <pc:docMk/>
          <pc:sldMk cId="4257164087" sldId="307"/>
        </pc:sldMkLst>
        <pc:spChg chg="mod">
          <ac:chgData name="Faye Lloyd-Jones" userId="5be62e60-938a-45cf-a6c7-349b69a1a2a8" providerId="ADAL" clId="{C1C345C1-4838-4F0C-8DDF-6F155A3A4F47}" dt="2026-07-29T13:55:43.954" v="387" actId="113"/>
          <ac:spMkLst>
            <pc:docMk/>
            <pc:sldMk cId="4257164087" sldId="307"/>
            <ac:spMk id="3" creationId="{87F8D998-A8AD-E833-1954-0E34CA77AA0B}"/>
          </ac:spMkLst>
        </pc:spChg>
      </pc:sldChg>
    </pc:docChg>
  </pc:docChgLst>
  <pc:docChgLst>
    <pc:chgData name="Faye Lloyd-Jones" userId="5be62e60-938a-45cf-a6c7-349b69a1a2a8" providerId="ADAL" clId="{3B6522A1-0F52-4529-AA2D-FED67E6B3163}"/>
    <pc:docChg chg="undo custSel addSld delSld">
      <pc:chgData name="Faye Lloyd-Jones" userId="5be62e60-938a-45cf-a6c7-349b69a1a2a8" providerId="ADAL" clId="{3B6522A1-0F52-4529-AA2D-FED67E6B3163}" dt="2026-08-19T09:18:40.851" v="2" actId="2696"/>
      <pc:docMkLst>
        <pc:docMk/>
      </pc:docMkLst>
      <pc:sldChg chg="add del">
        <pc:chgData name="Faye Lloyd-Jones" userId="5be62e60-938a-45cf-a6c7-349b69a1a2a8" providerId="ADAL" clId="{3B6522A1-0F52-4529-AA2D-FED67E6B3163}" dt="2026-08-19T09:18:40.851" v="2" actId="2696"/>
        <pc:sldMkLst>
          <pc:docMk/>
          <pc:sldMk cId="399239841" sldId="29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03D9A-EFE1-665F-A905-D7118566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A176-9089-4745-ACDD-52C487EED0D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AEFE9-0F12-2D87-9D54-9B3A0B1E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8E482-957D-1A39-C9BC-4277FB23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B4EF87-554B-F496-26F1-4173346C1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99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 userDrawn="1">
          <p15:clr>
            <a:srgbClr val="FBAE40"/>
          </p15:clr>
        </p15:guide>
        <p15:guide id="2" pos="7401" userDrawn="1">
          <p15:clr>
            <a:srgbClr val="FBAE40"/>
          </p15:clr>
        </p15:guide>
        <p15:guide id="3" orient="horz" pos="278" userDrawn="1">
          <p15:clr>
            <a:srgbClr val="FBAE40"/>
          </p15:clr>
        </p15:guide>
        <p15:guide id="4" orient="horz" pos="404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03D9A-EFE1-665F-A905-D7118566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A176-9089-4745-ACDD-52C487EED0D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AEFE9-0F12-2D87-9D54-9B3A0B1E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8E482-957D-1A39-C9BC-4277FB23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B4EF87-554B-F496-26F1-4173346C1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671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 userDrawn="1">
          <p15:clr>
            <a:srgbClr val="FBAE40"/>
          </p15:clr>
        </p15:guide>
        <p15:guide id="2" pos="7401" userDrawn="1">
          <p15:clr>
            <a:srgbClr val="FBAE40"/>
          </p15:clr>
        </p15:guide>
        <p15:guide id="3" orient="horz" pos="278" userDrawn="1">
          <p15:clr>
            <a:srgbClr val="FBAE40"/>
          </p15:clr>
        </p15:guide>
        <p15:guide id="4" orient="horz" pos="40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03D9A-EFE1-665F-A905-D7118566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A176-9089-4745-ACDD-52C487EED0D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AEFE9-0F12-2D87-9D54-9B3A0B1E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8E482-957D-1A39-C9BC-4277FB23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B4EF87-554B-F496-26F1-4173346C1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3083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orient="horz" pos="404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83AA24-0CD0-98D3-D883-CED98735B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C93499-E1B7-2360-7F06-94115A5E1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8FACC-8B0A-6BE7-C475-B62A3AF76D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CAA176-9089-4745-ACDD-52C487EED0D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0E88A-C645-68B2-B79A-7696706054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87DBA1-89C7-EF6C-31D5-2DFA6A2FC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25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06C362E-3A38-20F5-5BF5-EDE77E04B733}"/>
              </a:ext>
            </a:extLst>
          </p:cNvPr>
          <p:cNvSpPr txBox="1"/>
          <p:nvPr/>
        </p:nvSpPr>
        <p:spPr>
          <a:xfrm>
            <a:off x="442913" y="441325"/>
            <a:ext cx="1933543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613D96"/>
                </a:solidFill>
                <a:latin typeface="MetaPro-Medi" panose="020B0504030101020102" pitchFamily="34" charset="0"/>
              </a:rPr>
              <a:t>Session 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3DDC9C-E31D-94A7-6A2E-2F09D5F70956}"/>
              </a:ext>
            </a:extLst>
          </p:cNvPr>
          <p:cNvSpPr txBox="1"/>
          <p:nvPr/>
        </p:nvSpPr>
        <p:spPr>
          <a:xfrm>
            <a:off x="442913" y="1139825"/>
            <a:ext cx="6300123" cy="913515"/>
          </a:xfrm>
          <a:prstGeom prst="rect">
            <a:avLst/>
          </a:prstGeom>
          <a:solidFill>
            <a:schemeClr val="bg1"/>
          </a:solidFill>
        </p:spPr>
        <p:txBody>
          <a:bodyPr wrap="none" bIns="36000" rtlCol="0">
            <a:spAutoFit/>
          </a:bodyPr>
          <a:lstStyle/>
          <a:p>
            <a:r>
              <a:rPr lang="en-US" sz="5400" dirty="0">
                <a:solidFill>
                  <a:srgbClr val="613D96"/>
                </a:solidFill>
                <a:latin typeface="MetaPro-Medi" panose="020B0504030101020102" pitchFamily="34" charset="0"/>
              </a:rPr>
              <a:t>Creating Confidence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2BFDAA-6537-514A-086F-B0D1DDFCF8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4685"/>
          <a:stretch>
            <a:fillRect/>
          </a:stretch>
        </p:blipFill>
        <p:spPr>
          <a:xfrm>
            <a:off x="5991225" y="4458296"/>
            <a:ext cx="6096001" cy="18377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110584-39AC-FBDC-5D84-2C9A1943242C}"/>
              </a:ext>
            </a:extLst>
          </p:cNvPr>
          <p:cNvSpPr txBox="1"/>
          <p:nvPr/>
        </p:nvSpPr>
        <p:spPr>
          <a:xfrm>
            <a:off x="442913" y="2515485"/>
            <a:ext cx="9691688" cy="1067403"/>
          </a:xfrm>
          <a:prstGeom prst="rect">
            <a:avLst/>
          </a:prstGeom>
          <a:noFill/>
        </p:spPr>
        <p:txBody>
          <a:bodyPr wrap="square" bIns="36000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etaPro-Medi" panose="020B0504030101020102" pitchFamily="34" charset="0"/>
              </a:rPr>
              <a:t>Aim: t</a:t>
            </a:r>
            <a:r>
              <a:rPr lang="en-GB" sz="3200" dirty="0">
                <a:solidFill>
                  <a:schemeClr val="bg1"/>
                </a:solidFill>
                <a:latin typeface="MetaPro-Medi" panose="020B0504030101020102" pitchFamily="34" charset="0"/>
              </a:rPr>
              <a:t>o explore our sense of self worth, share helpful ideas with one another, and build confidence.</a:t>
            </a:r>
            <a:endParaRPr lang="en-US" sz="3200" dirty="0">
              <a:solidFill>
                <a:schemeClr val="bg1"/>
              </a:solidFill>
              <a:latin typeface="MetaPro-Medi" panose="020B0504030101020102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71E3B4-5839-9DE0-B070-1207BBA2A9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939"/>
          <a:stretch>
            <a:fillRect/>
          </a:stretch>
        </p:blipFill>
        <p:spPr>
          <a:xfrm>
            <a:off x="2325189" y="4628524"/>
            <a:ext cx="2306185" cy="178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741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EA302-ECEE-8A62-75EC-CE1336DC5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8F71E7-2743-A676-B213-91B654BB3D60}"/>
              </a:ext>
            </a:extLst>
          </p:cNvPr>
          <p:cNvSpPr txBox="1"/>
          <p:nvPr/>
        </p:nvSpPr>
        <p:spPr>
          <a:xfrm>
            <a:off x="442913" y="441325"/>
            <a:ext cx="10913885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Phenomenal Woman </a:t>
            </a:r>
            <a:r>
              <a:rPr lang="en-GB" sz="2400" dirty="0">
                <a:latin typeface="Trebuchet MS" panose="020B0703020202090204" pitchFamily="34" charset="0"/>
              </a:rPr>
              <a:t>by Maya Angelou (used with permission)</a:t>
            </a:r>
            <a:endParaRPr lang="en-GB" dirty="0">
              <a:latin typeface="Trebuchet MS" panose="020B070302020209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9F9D2C-F852-2BB4-0771-628A8F23D658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100" dirty="0">
                <a:latin typeface="Trebuchet MS" panose="020B0703020202090204" pitchFamily="34" charset="0"/>
              </a:rPr>
              <a:t>Pretty women wonder where my secret lies.</a:t>
            </a:r>
            <a:br>
              <a:rPr lang="en-US" sz="2100" dirty="0">
                <a:latin typeface="Trebuchet MS" panose="020B0703020202090204" pitchFamily="34" charset="0"/>
              </a:rPr>
            </a:br>
            <a:r>
              <a:rPr lang="en-US" sz="2100" dirty="0">
                <a:latin typeface="Trebuchet MS" panose="020B0703020202090204" pitchFamily="34" charset="0"/>
              </a:rPr>
              <a:t>I’m not cute or built to suit a fashion model’s size</a:t>
            </a:r>
            <a:br>
              <a:rPr lang="en-US" sz="2100" dirty="0">
                <a:latin typeface="Trebuchet MS" panose="020B0703020202090204" pitchFamily="34" charset="0"/>
              </a:rPr>
            </a:br>
            <a:r>
              <a:rPr lang="en-US" sz="2100" dirty="0">
                <a:latin typeface="Trebuchet MS" panose="020B0703020202090204" pitchFamily="34" charset="0"/>
              </a:rPr>
              <a:t>But when I start to tell them,</a:t>
            </a:r>
            <a:br>
              <a:rPr lang="en-US" sz="2100" dirty="0">
                <a:latin typeface="Trebuchet MS" panose="020B0703020202090204" pitchFamily="34" charset="0"/>
              </a:rPr>
            </a:br>
            <a:r>
              <a:rPr lang="en-US" sz="2100" dirty="0">
                <a:latin typeface="Trebuchet MS" panose="020B0703020202090204" pitchFamily="34" charset="0"/>
              </a:rPr>
              <a:t>They think I’m telling lies.</a:t>
            </a:r>
            <a:br>
              <a:rPr lang="en-US" sz="2100" dirty="0">
                <a:latin typeface="Trebuchet MS" panose="020B0703020202090204" pitchFamily="34" charset="0"/>
              </a:rPr>
            </a:br>
            <a:r>
              <a:rPr lang="en-US" sz="2100" dirty="0">
                <a:latin typeface="Trebuchet MS" panose="020B0703020202090204" pitchFamily="34" charset="0"/>
              </a:rPr>
              <a:t>I say,</a:t>
            </a:r>
            <a:br>
              <a:rPr lang="en-US" sz="2100" dirty="0">
                <a:latin typeface="Trebuchet MS" panose="020B0703020202090204" pitchFamily="34" charset="0"/>
              </a:rPr>
            </a:br>
            <a:r>
              <a:rPr lang="en-US" sz="2100" dirty="0">
                <a:latin typeface="Trebuchet MS" panose="020B0703020202090204" pitchFamily="34" charset="0"/>
              </a:rPr>
              <a:t>It’s in the reach of my arms,</a:t>
            </a:r>
            <a:br>
              <a:rPr lang="en-US" sz="2100" dirty="0">
                <a:latin typeface="Trebuchet MS" panose="020B0703020202090204" pitchFamily="34" charset="0"/>
              </a:rPr>
            </a:br>
            <a:r>
              <a:rPr lang="en-US" sz="2100" dirty="0">
                <a:latin typeface="Trebuchet MS" panose="020B0703020202090204" pitchFamily="34" charset="0"/>
              </a:rPr>
              <a:t>The span of my hips,</a:t>
            </a:r>
            <a:br>
              <a:rPr lang="en-US" sz="2100" dirty="0">
                <a:latin typeface="Trebuchet MS" panose="020B0703020202090204" pitchFamily="34" charset="0"/>
              </a:rPr>
            </a:br>
            <a:r>
              <a:rPr lang="en-US" sz="2100" dirty="0">
                <a:latin typeface="Trebuchet MS" panose="020B0703020202090204" pitchFamily="34" charset="0"/>
              </a:rPr>
              <a:t>The stride of my step,</a:t>
            </a:r>
            <a:br>
              <a:rPr lang="en-US" sz="2100" dirty="0">
                <a:latin typeface="Trebuchet MS" panose="020B0703020202090204" pitchFamily="34" charset="0"/>
              </a:rPr>
            </a:br>
            <a:r>
              <a:rPr lang="en-US" sz="2100" dirty="0">
                <a:latin typeface="Trebuchet MS" panose="020B0703020202090204" pitchFamily="34" charset="0"/>
              </a:rPr>
              <a:t>The curl of my lips.</a:t>
            </a:r>
            <a:br>
              <a:rPr lang="en-US" sz="2100" dirty="0">
                <a:latin typeface="Trebuchet MS" panose="020B0703020202090204" pitchFamily="34" charset="0"/>
              </a:rPr>
            </a:br>
            <a:r>
              <a:rPr lang="en-US" sz="2100" dirty="0">
                <a:latin typeface="Trebuchet MS" panose="020B0703020202090204" pitchFamily="34" charset="0"/>
              </a:rPr>
              <a:t>I’m a woman</a:t>
            </a:r>
            <a:br>
              <a:rPr lang="en-US" sz="2100" dirty="0">
                <a:latin typeface="Trebuchet MS" panose="020B0703020202090204" pitchFamily="34" charset="0"/>
              </a:rPr>
            </a:br>
            <a:r>
              <a:rPr lang="en-US" sz="2100" dirty="0">
                <a:latin typeface="Trebuchet MS" panose="020B0703020202090204" pitchFamily="34" charset="0"/>
              </a:rPr>
              <a:t>Phenomenally.</a:t>
            </a:r>
            <a:br>
              <a:rPr lang="en-US" sz="2100" dirty="0">
                <a:latin typeface="Trebuchet MS" panose="020B0703020202090204" pitchFamily="34" charset="0"/>
              </a:rPr>
            </a:br>
            <a:r>
              <a:rPr lang="en-US" sz="2100" dirty="0">
                <a:latin typeface="Trebuchet MS" panose="020B0703020202090204" pitchFamily="34" charset="0"/>
              </a:rPr>
              <a:t>Phenomenal woman,</a:t>
            </a:r>
            <a:br>
              <a:rPr lang="en-US" sz="2100" dirty="0">
                <a:latin typeface="Trebuchet MS" panose="020B0703020202090204" pitchFamily="34" charset="0"/>
              </a:rPr>
            </a:br>
            <a:r>
              <a:rPr lang="en-US" sz="2100" b="1" dirty="0">
                <a:latin typeface="Trebuchet MS" panose="020B0703020202090204" pitchFamily="34" charset="0"/>
              </a:rPr>
              <a:t>That’s me.</a:t>
            </a:r>
            <a:br>
              <a:rPr lang="en-US" sz="2100" dirty="0">
                <a:latin typeface="Trebuchet MS" panose="020B0703020202090204" pitchFamily="34" charset="0"/>
              </a:rPr>
            </a:br>
            <a:br>
              <a:rPr lang="en-US" sz="2100" dirty="0">
                <a:latin typeface="Trebuchet MS" panose="020B0703020202090204" pitchFamily="34" charset="0"/>
              </a:rPr>
            </a:br>
            <a:br>
              <a:rPr lang="en-US" sz="2100" dirty="0">
                <a:latin typeface="Trebuchet MS" panose="020B0703020202090204" pitchFamily="34" charset="0"/>
              </a:rPr>
            </a:br>
            <a:endParaRPr lang="en-US" sz="2100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741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098D6-BA31-D9B1-6759-231FBFC9B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B12185-FCFA-8345-ABAD-7EDC23E5E8FF}"/>
              </a:ext>
            </a:extLst>
          </p:cNvPr>
          <p:cNvSpPr txBox="1"/>
          <p:nvPr/>
        </p:nvSpPr>
        <p:spPr>
          <a:xfrm>
            <a:off x="442913" y="441325"/>
            <a:ext cx="5408532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Phenomenal Woman</a:t>
            </a:r>
            <a:endParaRPr lang="en-GB" dirty="0">
              <a:latin typeface="Trebuchet MS" panose="020B070302020209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20BB22-4109-E86C-DBE1-41D03A6719E9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100" dirty="0">
                <a:latin typeface="Trebuchet MS" panose="020B0703020202090204" pitchFamily="34" charset="0"/>
              </a:rPr>
              <a:t>I walk into a room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Just as cool as you please,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And to a man,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The fellows stand or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Fall down on their knees.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Then they swarm around me,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A hive of honey bees.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I say,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It’s the fire in my eyes,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And the flash of my teeth,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The swing in my waist,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And the joy in my feet.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I’m a woman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Phenomenally.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Phenomenal woman,</a:t>
            </a:r>
          </a:p>
          <a:p>
            <a:r>
              <a:rPr lang="en-US" sz="2100" b="1" dirty="0">
                <a:latin typeface="Trebuchet MS" panose="020B0703020202090204" pitchFamily="34" charset="0"/>
              </a:rPr>
              <a:t>That’s me.</a:t>
            </a:r>
          </a:p>
        </p:txBody>
      </p:sp>
    </p:spTree>
    <p:extLst>
      <p:ext uri="{BB962C8B-B14F-4D97-AF65-F5344CB8AC3E}">
        <p14:creationId xmlns:p14="http://schemas.microsoft.com/office/powerpoint/2010/main" val="1287648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10BA6-CB62-E78F-294A-AC49F24AD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578B32-9991-EB94-3507-70AC0F860C71}"/>
              </a:ext>
            </a:extLst>
          </p:cNvPr>
          <p:cNvSpPr txBox="1"/>
          <p:nvPr/>
        </p:nvSpPr>
        <p:spPr>
          <a:xfrm>
            <a:off x="442913" y="441325"/>
            <a:ext cx="5408532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Phenomenal Woman</a:t>
            </a:r>
            <a:endParaRPr lang="en-GB" dirty="0">
              <a:latin typeface="Trebuchet MS" panose="020B070302020209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18EB6E-054E-BA79-E8F5-9E370A4EC075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100" dirty="0">
                <a:latin typeface="Trebuchet MS" panose="020B0703020202090204" pitchFamily="34" charset="0"/>
              </a:rPr>
              <a:t>Men themselves have wondered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What they see in me.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They try so much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But they can’t touch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My inner mystery.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When I try to show them,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They say they still can’t see.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I say,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It’s in the arch of my back,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The sun of my smile,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The ride of my breasts,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The grace of my style.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I’m a woman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Phenomenally.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Phenomenal woman,</a:t>
            </a:r>
          </a:p>
          <a:p>
            <a:r>
              <a:rPr lang="en-US" sz="2100" b="1" dirty="0">
                <a:latin typeface="Trebuchet MS" panose="020B0703020202090204" pitchFamily="34" charset="0"/>
              </a:rPr>
              <a:t>That’s me.</a:t>
            </a:r>
          </a:p>
        </p:txBody>
      </p:sp>
    </p:spTree>
    <p:extLst>
      <p:ext uri="{BB962C8B-B14F-4D97-AF65-F5344CB8AC3E}">
        <p14:creationId xmlns:p14="http://schemas.microsoft.com/office/powerpoint/2010/main" val="3538217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EF803-BD0E-6A6B-B3E9-FDC79B4D6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D5FEE6-C259-3F0A-47EF-D0454D9C1942}"/>
              </a:ext>
            </a:extLst>
          </p:cNvPr>
          <p:cNvSpPr txBox="1"/>
          <p:nvPr/>
        </p:nvSpPr>
        <p:spPr>
          <a:xfrm>
            <a:off x="442913" y="441325"/>
            <a:ext cx="5408532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Phenomenal Woman</a:t>
            </a:r>
            <a:endParaRPr lang="en-GB" dirty="0">
              <a:latin typeface="Trebuchet MS" panose="020B070302020209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835FE7-BD69-2A75-A09C-485210BFD065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100" dirty="0">
                <a:latin typeface="Trebuchet MS" panose="020B0703020202090204" pitchFamily="34" charset="0"/>
              </a:rPr>
              <a:t>Now you understand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Just why my head’s not bowed.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I don’t shout or jump about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Or have to talk real loud.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When you see me passing,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It ought to make you proud.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I say,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It’s in the click of my heels,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The bend of my hair,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the palm of my hand,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The need for my care.</a:t>
            </a:r>
          </a:p>
          <a:p>
            <a:r>
              <a:rPr lang="en-US" sz="2100" dirty="0" err="1">
                <a:latin typeface="Trebuchet MS" panose="020B0703020202090204" pitchFamily="34" charset="0"/>
              </a:rPr>
              <a:t>‘Cause</a:t>
            </a:r>
            <a:r>
              <a:rPr lang="en-US" sz="2100" dirty="0">
                <a:latin typeface="Trebuchet MS" panose="020B0703020202090204" pitchFamily="34" charset="0"/>
              </a:rPr>
              <a:t> I’m a woman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Phenomenally.</a:t>
            </a:r>
          </a:p>
          <a:p>
            <a:r>
              <a:rPr lang="en-US" sz="2100" dirty="0">
                <a:latin typeface="Trebuchet MS" panose="020B0703020202090204" pitchFamily="34" charset="0"/>
              </a:rPr>
              <a:t>Phenomenal woman,</a:t>
            </a:r>
          </a:p>
          <a:p>
            <a:r>
              <a:rPr lang="en-US" sz="2100" b="1" dirty="0">
                <a:latin typeface="Trebuchet MS" panose="020B0703020202090204" pitchFamily="34" charset="0"/>
              </a:rPr>
              <a:t>That’s me.</a:t>
            </a:r>
          </a:p>
        </p:txBody>
      </p:sp>
    </p:spTree>
    <p:extLst>
      <p:ext uri="{BB962C8B-B14F-4D97-AF65-F5344CB8AC3E}">
        <p14:creationId xmlns:p14="http://schemas.microsoft.com/office/powerpoint/2010/main" val="1290822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D73867-29D6-D10D-4531-6B2548B0E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374E0B-5E80-005B-34D6-CB686FC54CAF}"/>
              </a:ext>
            </a:extLst>
          </p:cNvPr>
          <p:cNvSpPr txBox="1"/>
          <p:nvPr/>
        </p:nvSpPr>
        <p:spPr>
          <a:xfrm>
            <a:off x="1379095" y="4070389"/>
            <a:ext cx="87692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dirty="0">
                <a:latin typeface="Trebuchet MS" panose="020B0603020202020204" pitchFamily="34" charset="0"/>
              </a:rPr>
              <a:t>What went well?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dirty="0">
                <a:latin typeface="Trebuchet MS" panose="020B0603020202020204" pitchFamily="34" charset="0"/>
              </a:rPr>
              <a:t>Even better if?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dirty="0">
                <a:latin typeface="Trebuchet MS" panose="020B0603020202020204" pitchFamily="34" charset="0"/>
              </a:rPr>
              <a:t>Is there anything else you’d like to say?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722857-1623-BEA1-5E95-53CBDFDB8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1" y="211029"/>
            <a:ext cx="3987384" cy="6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820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9B6466-E6C1-5FA5-4E4A-C6E0917F4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3814A3-1EAB-78CE-4AD8-7674F28CC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034886"/>
            <a:ext cx="3987384" cy="6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6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DFDCE-4056-D26A-4A49-30E47DE36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4831A8-162F-7EDD-DBEC-1A213EC80121}"/>
              </a:ext>
            </a:extLst>
          </p:cNvPr>
          <p:cNvSpPr txBox="1"/>
          <p:nvPr/>
        </p:nvSpPr>
        <p:spPr>
          <a:xfrm>
            <a:off x="442913" y="441325"/>
            <a:ext cx="3789499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Title goes here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818D9C-0B76-56D3-D88E-8040F6BC9069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800" dirty="0">
                <a:latin typeface="Trebuchet MS" panose="020B0703020202090204" pitchFamily="34" charset="0"/>
              </a:rPr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396635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29DBBD-9B76-C267-6621-3ADD4957C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AB3F0D-2D01-00EA-7EF4-92A855BF1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034886"/>
            <a:ext cx="3987384" cy="6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32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48E444-9425-E7C4-ABB4-150EDB832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8B6CAF-C872-B887-F65E-0F9D5E8D6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034886"/>
            <a:ext cx="3987384" cy="6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12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AA4F6-9074-707C-F7E1-CBBD27F83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DD704F-0223-533B-4B64-27D5B03806AD}"/>
              </a:ext>
            </a:extLst>
          </p:cNvPr>
          <p:cNvSpPr txBox="1"/>
          <p:nvPr/>
        </p:nvSpPr>
        <p:spPr>
          <a:xfrm>
            <a:off x="442913" y="441325"/>
            <a:ext cx="4365041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Magazine Exercise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AB53E4-CAB3-2961-39C0-043887333C33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What types of images of women are shown?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How would you describe the women pictured?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How do these images make you feel?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In what ways do people feel pressure to look or act like these women?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Why do you think magazines choose these images?</a:t>
            </a:r>
          </a:p>
        </p:txBody>
      </p:sp>
    </p:spTree>
    <p:extLst>
      <p:ext uri="{BB962C8B-B14F-4D97-AF65-F5344CB8AC3E}">
        <p14:creationId xmlns:p14="http://schemas.microsoft.com/office/powerpoint/2010/main" val="2776678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285338-557B-D43B-98D1-0D2A7C931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2C1A50-D43E-75F2-1592-69E90BF53D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034886"/>
            <a:ext cx="3987384" cy="6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40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500B8-E83A-44C8-C5D0-9237B92AC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826022-36E6-C475-2A7A-A60CD1E50A82}"/>
              </a:ext>
            </a:extLst>
          </p:cNvPr>
          <p:cNvSpPr txBox="1"/>
          <p:nvPr/>
        </p:nvSpPr>
        <p:spPr>
          <a:xfrm>
            <a:off x="341313" y="34925"/>
            <a:ext cx="1045158" cy="255454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600" dirty="0">
                <a:solidFill>
                  <a:schemeClr val="bg1"/>
                </a:solidFill>
                <a:latin typeface="MetaPro-Medi" panose="020B0504030101020102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20070-0591-7FB9-93F9-E322122E7747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Trebuchet MS" panose="020B0703020202090204" pitchFamily="34" charset="0"/>
              </a:rPr>
              <a:t>‘You are amazingly and </a:t>
            </a:r>
          </a:p>
          <a:p>
            <a:r>
              <a:rPr lang="en-US" sz="4800" dirty="0">
                <a:solidFill>
                  <a:schemeClr val="bg1"/>
                </a:solidFill>
                <a:latin typeface="Trebuchet MS" panose="020B0703020202090204" pitchFamily="34" charset="0"/>
              </a:rPr>
              <a:t>wonderfully made!’</a:t>
            </a:r>
          </a:p>
          <a:p>
            <a:pPr algn="r"/>
            <a:r>
              <a:rPr lang="en-US" sz="2800" dirty="0">
                <a:solidFill>
                  <a:schemeClr val="bg1"/>
                </a:solidFill>
                <a:latin typeface="Trebuchet MS" panose="020B0703020202090204" pitchFamily="34" charset="0"/>
              </a:rPr>
              <a:t>adapted from Psalm 139</a:t>
            </a:r>
          </a:p>
        </p:txBody>
      </p:sp>
    </p:spTree>
    <p:extLst>
      <p:ext uri="{BB962C8B-B14F-4D97-AF65-F5344CB8AC3E}">
        <p14:creationId xmlns:p14="http://schemas.microsoft.com/office/powerpoint/2010/main" val="166806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75659-2C66-5026-758E-F931AD26B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DDDE2E-4C9D-18B1-5E30-9325619E4579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/>
            <a:r>
              <a:rPr lang="en-GB" sz="2800" dirty="0">
                <a:latin typeface="Trebuchet MS" panose="020B0603020202020204" pitchFamily="34" charset="0"/>
              </a:rPr>
              <a:t>1. </a:t>
            </a:r>
            <a:r>
              <a:rPr lang="en-GB" sz="2800" b="1" dirty="0">
                <a:latin typeface="Trebuchet MS" panose="020B0603020202020204" pitchFamily="34" charset="0"/>
              </a:rPr>
              <a:t>Recognise your insecurities. </a:t>
            </a:r>
            <a:r>
              <a:rPr lang="en-GB" sz="2800" dirty="0">
                <a:latin typeface="Trebuchet MS" panose="020B0603020202020204" pitchFamily="34" charset="0"/>
              </a:rPr>
              <a:t>If helpful, you can write them down then tear them up to start feeling positive on those points.</a:t>
            </a:r>
          </a:p>
          <a:p>
            <a:pPr lvl="0"/>
            <a:r>
              <a:rPr lang="en-GB" sz="2800" dirty="0">
                <a:latin typeface="Trebuchet MS" panose="020B0603020202020204" pitchFamily="34" charset="0"/>
              </a:rPr>
              <a:t>2.</a:t>
            </a:r>
            <a:r>
              <a:rPr lang="en-GB" sz="2800" b="1" dirty="0">
                <a:latin typeface="Trebuchet MS" panose="020B0603020202020204" pitchFamily="34" charset="0"/>
              </a:rPr>
              <a:t> Remember that no one is perfect. </a:t>
            </a:r>
            <a:r>
              <a:rPr lang="en-GB" sz="2800" dirty="0">
                <a:latin typeface="Trebuchet MS" panose="020B0603020202020204" pitchFamily="34" charset="0"/>
              </a:rPr>
              <a:t>Even the most confident people have insecurities. </a:t>
            </a:r>
          </a:p>
          <a:p>
            <a:pPr lvl="0"/>
            <a:r>
              <a:rPr lang="en-GB" sz="2800" dirty="0">
                <a:latin typeface="Trebuchet MS" panose="020B0603020202020204" pitchFamily="34" charset="0"/>
              </a:rPr>
              <a:t>3</a:t>
            </a:r>
            <a:r>
              <a:rPr lang="en-GB" sz="2800" b="1" dirty="0">
                <a:latin typeface="Trebuchet MS" panose="020B0603020202020204" pitchFamily="34" charset="0"/>
              </a:rPr>
              <a:t>. Identify your successes. </a:t>
            </a:r>
            <a:r>
              <a:rPr lang="en-GB" sz="2800" dirty="0">
                <a:latin typeface="Trebuchet MS" panose="020B0603020202020204" pitchFamily="34" charset="0"/>
              </a:rPr>
              <a:t>Everyone is good at something, so discover the things at which you excel, then focus on your talents. </a:t>
            </a:r>
          </a:p>
          <a:p>
            <a:pPr lvl="0"/>
            <a:r>
              <a:rPr lang="en-GB" sz="2800" dirty="0">
                <a:latin typeface="Trebuchet MS" panose="020B0603020202020204" pitchFamily="34" charset="0"/>
              </a:rPr>
              <a:t>4</a:t>
            </a:r>
            <a:r>
              <a:rPr lang="en-GB" sz="2800" b="1" dirty="0">
                <a:latin typeface="Trebuchet MS" panose="020B0603020202020204" pitchFamily="34" charset="0"/>
              </a:rPr>
              <a:t>. Be thankful for what you have</a:t>
            </a:r>
            <a:r>
              <a:rPr lang="en-GB" sz="2800" dirty="0">
                <a:latin typeface="Trebuchet MS" panose="020B0603020202020204" pitchFamily="34" charset="0"/>
              </a:rPr>
              <a:t>. Appreciating what you do have can combat the feeling of being incomplete and unsatisfied.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BD600A-35C7-4263-87B7-B21734EF06B5}"/>
              </a:ext>
            </a:extLst>
          </p:cNvPr>
          <p:cNvSpPr txBox="1"/>
          <p:nvPr/>
        </p:nvSpPr>
        <p:spPr>
          <a:xfrm>
            <a:off x="442913" y="441325"/>
            <a:ext cx="6262933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Creating confidence tips</a:t>
            </a:r>
          </a:p>
        </p:txBody>
      </p:sp>
    </p:spTree>
    <p:extLst>
      <p:ext uri="{BB962C8B-B14F-4D97-AF65-F5344CB8AC3E}">
        <p14:creationId xmlns:p14="http://schemas.microsoft.com/office/powerpoint/2010/main" val="1114268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3B6D5-FD75-C151-973F-7DD9958E0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7F8D998-A8AD-E833-1954-0E34CA77AA0B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/>
            <a:r>
              <a:rPr lang="en-GB" sz="2800" dirty="0">
                <a:latin typeface="Trebuchet MS" panose="020B0603020202020204" pitchFamily="34" charset="0"/>
              </a:rPr>
              <a:t>5. </a:t>
            </a:r>
            <a:r>
              <a:rPr lang="en-GB" sz="2800" b="1" dirty="0">
                <a:latin typeface="Trebuchet MS" panose="020B0603020202020204" pitchFamily="34" charset="0"/>
              </a:rPr>
              <a:t>Accept compliments gracefully. </a:t>
            </a:r>
            <a:r>
              <a:rPr lang="en-GB" sz="2800" dirty="0">
                <a:latin typeface="Trebuchet MS" panose="020B0603020202020204" pitchFamily="34" charset="0"/>
              </a:rPr>
              <a:t>Don’t roll your eyes and say, ‘Yeah, right,’ or shrug it off. Take it to heart and respond positively (‘Thank you’ and a smile works well).</a:t>
            </a:r>
          </a:p>
          <a:p>
            <a:pPr lvl="0"/>
            <a:r>
              <a:rPr lang="en-GB" sz="2800" dirty="0">
                <a:latin typeface="Trebuchet MS" panose="020B0603020202020204" pitchFamily="34" charset="0"/>
              </a:rPr>
              <a:t>6. </a:t>
            </a:r>
            <a:r>
              <a:rPr lang="en-GB" sz="2800" b="1" dirty="0">
                <a:latin typeface="Trebuchet MS" panose="020B0603020202020204" pitchFamily="34" charset="0"/>
              </a:rPr>
              <a:t>Look in the mirror and smile. </a:t>
            </a:r>
            <a:r>
              <a:rPr lang="en-GB" sz="2800" dirty="0">
                <a:latin typeface="Trebuchet MS" panose="020B0603020202020204" pitchFamily="34" charset="0"/>
              </a:rPr>
              <a:t>By looking in the mirror and smiling every day, you might feel happier with yourself and more confident in the long run.</a:t>
            </a:r>
          </a:p>
          <a:p>
            <a:pPr lvl="0"/>
            <a:r>
              <a:rPr lang="en-GB" sz="2800" dirty="0">
                <a:latin typeface="Trebuchet MS" panose="020B0603020202020204" pitchFamily="34" charset="0"/>
              </a:rPr>
              <a:t>7. </a:t>
            </a:r>
            <a:r>
              <a:rPr lang="en-GB" sz="2800" b="1" dirty="0">
                <a:latin typeface="Trebuchet MS" panose="020B0603020202020204" pitchFamily="34" charset="0"/>
              </a:rPr>
              <a:t>Hold your head high. </a:t>
            </a:r>
            <a:r>
              <a:rPr lang="en-GB" sz="2800" dirty="0">
                <a:latin typeface="Trebuchet MS" panose="020B0603020202020204" pitchFamily="34" charset="0"/>
              </a:rPr>
              <a:t>Acting confident (even when you don’t feel it) can actually make you believe it. </a:t>
            </a:r>
          </a:p>
          <a:p>
            <a:pPr lvl="0"/>
            <a:r>
              <a:rPr lang="en-GB" sz="2800" dirty="0">
                <a:latin typeface="Trebuchet MS" panose="020B0603020202020204" pitchFamily="34" charset="0"/>
              </a:rPr>
              <a:t>8.</a:t>
            </a:r>
            <a:r>
              <a:rPr lang="en-GB" sz="2800" b="1" dirty="0">
                <a:latin typeface="Trebuchet MS" panose="020B0603020202020204" pitchFamily="34" charset="0"/>
              </a:rPr>
              <a:t>Talk about it with friends and loved ones. </a:t>
            </a:r>
            <a:r>
              <a:rPr lang="en-GB" sz="2800" dirty="0">
                <a:latin typeface="Trebuchet MS" panose="020B0603020202020204" pitchFamily="34" charset="0"/>
              </a:rPr>
              <a:t>Share your insecurities with people who will build you up.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BBA956-4B99-7DA6-94B5-9AE0254DCA37}"/>
              </a:ext>
            </a:extLst>
          </p:cNvPr>
          <p:cNvSpPr txBox="1"/>
          <p:nvPr/>
        </p:nvSpPr>
        <p:spPr>
          <a:xfrm>
            <a:off x="442913" y="441325"/>
            <a:ext cx="6262933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Creating confidence tips</a:t>
            </a:r>
          </a:p>
        </p:txBody>
      </p:sp>
    </p:spTree>
    <p:extLst>
      <p:ext uri="{BB962C8B-B14F-4D97-AF65-F5344CB8AC3E}">
        <p14:creationId xmlns:p14="http://schemas.microsoft.com/office/powerpoint/2010/main" val="4257164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4EEF5-95BF-B89B-E3C0-07F3D9475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AC0F94-0B2E-4E6E-B844-93562FE78956}"/>
              </a:ext>
            </a:extLst>
          </p:cNvPr>
          <p:cNvSpPr txBox="1"/>
          <p:nvPr/>
        </p:nvSpPr>
        <p:spPr>
          <a:xfrm>
            <a:off x="341313" y="34925"/>
            <a:ext cx="1045158" cy="255454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600" dirty="0">
                <a:solidFill>
                  <a:schemeClr val="bg1"/>
                </a:solidFill>
                <a:latin typeface="MetaPro-Medi" panose="020B0504030101020102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6D2378-CAA6-9644-BDA7-C4F0B5AB4CBA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rebuchet MS" panose="020B0703020202090204" pitchFamily="34" charset="0"/>
              </a:rPr>
              <a:t>‘If someone does not see you as beautiful, this does not mean that you are not beautiful, but rather that they simply do not see you.’</a:t>
            </a:r>
          </a:p>
          <a:p>
            <a:pPr algn="r"/>
            <a:r>
              <a:rPr lang="en-US" sz="2800" dirty="0">
                <a:solidFill>
                  <a:schemeClr val="bg1"/>
                </a:solidFill>
                <a:latin typeface="Trebuchet MS" panose="020B0703020202090204" pitchFamily="34" charset="0"/>
              </a:rPr>
              <a:t>Nathaniel Summers</a:t>
            </a:r>
          </a:p>
        </p:txBody>
      </p:sp>
    </p:spTree>
    <p:extLst>
      <p:ext uri="{BB962C8B-B14F-4D97-AF65-F5344CB8AC3E}">
        <p14:creationId xmlns:p14="http://schemas.microsoft.com/office/powerpoint/2010/main" val="3446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1993</TotalTime>
  <Words>703</Words>
  <Application>Microsoft Office PowerPoint</Application>
  <PresentationFormat>Widescreen</PresentationFormat>
  <Paragraphs>83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Arial</vt:lpstr>
      <vt:lpstr>MetaPro-Medi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Joseph Halliday</dc:creator>
  <cp:lastModifiedBy>Faye Lloyd-Jones</cp:lastModifiedBy>
  <cp:revision>5</cp:revision>
  <dcterms:created xsi:type="dcterms:W3CDTF">2026-07-23T11:22:14Z</dcterms:created>
  <dcterms:modified xsi:type="dcterms:W3CDTF">2026-08-19T09:18:44Z</dcterms:modified>
</cp:coreProperties>
</file>