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2" r:id="rId3"/>
    <p:sldId id="283" r:id="rId4"/>
    <p:sldId id="284" r:id="rId5"/>
    <p:sldId id="305" r:id="rId6"/>
    <p:sldId id="306" r:id="rId7"/>
    <p:sldId id="309" r:id="rId8"/>
    <p:sldId id="308" r:id="rId9"/>
    <p:sldId id="307" r:id="rId10"/>
    <p:sldId id="286" r:id="rId11"/>
    <p:sldId id="287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3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15"/>
    <p:restoredTop sz="94614"/>
  </p:normalViewPr>
  <p:slideViewPr>
    <p:cSldViewPr snapToGrid="0">
      <p:cViewPr varScale="1">
        <p:scale>
          <a:sx n="101" d="100"/>
          <a:sy n="101" d="100"/>
        </p:scale>
        <p:origin x="6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ye Lloyd-Jones" userId="5be62e60-938a-45cf-a6c7-349b69a1a2a8" providerId="ADAL" clId="{C1C345C1-4838-4F0C-8DDF-6F155A3A4F47}"/>
    <pc:docChg chg="custSel addSld delSld modSld sldOrd">
      <pc:chgData name="Faye Lloyd-Jones" userId="5be62e60-938a-45cf-a6c7-349b69a1a2a8" providerId="ADAL" clId="{C1C345C1-4838-4F0C-8DDF-6F155A3A4F47}" dt="2026-08-10T09:25:52.171" v="861" actId="22"/>
      <pc:docMkLst>
        <pc:docMk/>
      </pc:docMkLst>
      <pc:sldChg chg="addSp delSp modSp mod">
        <pc:chgData name="Faye Lloyd-Jones" userId="5be62e60-938a-45cf-a6c7-349b69a1a2a8" providerId="ADAL" clId="{C1C345C1-4838-4F0C-8DDF-6F155A3A4F47}" dt="2026-08-10T09:25:52.171" v="861" actId="22"/>
        <pc:sldMkLst>
          <pc:docMk/>
          <pc:sldMk cId="3106741213" sldId="256"/>
        </pc:sldMkLst>
        <pc:spChg chg="add mod">
          <ac:chgData name="Faye Lloyd-Jones" userId="5be62e60-938a-45cf-a6c7-349b69a1a2a8" providerId="ADAL" clId="{C1C345C1-4838-4F0C-8DDF-6F155A3A4F47}" dt="2026-07-28T12:15:28.603" v="5" actId="20577"/>
          <ac:spMkLst>
            <pc:docMk/>
            <pc:sldMk cId="3106741213" sldId="256"/>
            <ac:spMk id="5" creationId="{804CFCF5-3566-AFF2-7422-8FF2FFE95E5C}"/>
          </ac:spMkLst>
        </pc:spChg>
        <pc:picChg chg="add">
          <ac:chgData name="Faye Lloyd-Jones" userId="5be62e60-938a-45cf-a6c7-349b69a1a2a8" providerId="ADAL" clId="{C1C345C1-4838-4F0C-8DDF-6F155A3A4F47}" dt="2026-07-28T12:14:49.040" v="1" actId="22"/>
          <ac:picMkLst>
            <pc:docMk/>
            <pc:sldMk cId="3106741213" sldId="256"/>
            <ac:picMk id="3" creationId="{6D9A9C02-1F2C-725D-2AA3-E96E6E912837}"/>
          </ac:picMkLst>
        </pc:picChg>
        <pc:picChg chg="add">
          <ac:chgData name="Faye Lloyd-Jones" userId="5be62e60-938a-45cf-a6c7-349b69a1a2a8" providerId="ADAL" clId="{C1C345C1-4838-4F0C-8DDF-6F155A3A4F47}" dt="2026-08-10T09:25:52.171" v="861" actId="22"/>
          <ac:picMkLst>
            <pc:docMk/>
            <pc:sldMk cId="3106741213" sldId="256"/>
            <ac:picMk id="4" creationId="{E50150F4-3FC8-8A3D-8563-AE39EC2AAF0A}"/>
          </ac:picMkLst>
        </pc:picChg>
      </pc:sldChg>
      <pc:sldChg chg="addSp mod">
        <pc:chgData name="Faye Lloyd-Jones" userId="5be62e60-938a-45cf-a6c7-349b69a1a2a8" providerId="ADAL" clId="{C1C345C1-4838-4F0C-8DDF-6F155A3A4F47}" dt="2026-07-29T14:08:01.223" v="572" actId="22"/>
        <pc:sldMkLst>
          <pc:docMk/>
          <pc:sldMk cId="3555632145" sldId="282"/>
        </pc:sldMkLst>
        <pc:picChg chg="add">
          <ac:chgData name="Faye Lloyd-Jones" userId="5be62e60-938a-45cf-a6c7-349b69a1a2a8" providerId="ADAL" clId="{C1C345C1-4838-4F0C-8DDF-6F155A3A4F47}" dt="2026-07-29T14:08:01.223" v="572" actId="22"/>
          <ac:picMkLst>
            <pc:docMk/>
            <pc:sldMk cId="3555632145" sldId="282"/>
            <ac:picMk id="4" creationId="{CC68B4D9-499B-D932-8261-6CEF70C3DC83}"/>
          </ac:picMkLst>
        </pc:picChg>
      </pc:sldChg>
      <pc:sldChg chg="addSp mod">
        <pc:chgData name="Faye Lloyd-Jones" userId="5be62e60-938a-45cf-a6c7-349b69a1a2a8" providerId="ADAL" clId="{C1C345C1-4838-4F0C-8DDF-6F155A3A4F47}" dt="2026-07-29T14:08:04.488" v="573" actId="22"/>
        <pc:sldMkLst>
          <pc:docMk/>
          <pc:sldMk cId="1042312560" sldId="283"/>
        </pc:sldMkLst>
        <pc:picChg chg="add">
          <ac:chgData name="Faye Lloyd-Jones" userId="5be62e60-938a-45cf-a6c7-349b69a1a2a8" providerId="ADAL" clId="{C1C345C1-4838-4F0C-8DDF-6F155A3A4F47}" dt="2026-07-29T14:08:04.488" v="573" actId="22"/>
          <ac:picMkLst>
            <pc:docMk/>
            <pc:sldMk cId="1042312560" sldId="283"/>
            <ac:picMk id="4" creationId="{7D0EF96C-7C84-CFCD-E553-4E055B5B0518}"/>
          </ac:picMkLst>
        </pc:picChg>
      </pc:sldChg>
      <pc:sldChg chg="addSp mod">
        <pc:chgData name="Faye Lloyd-Jones" userId="5be62e60-938a-45cf-a6c7-349b69a1a2a8" providerId="ADAL" clId="{C1C345C1-4838-4F0C-8DDF-6F155A3A4F47}" dt="2026-07-29T14:08:07.444" v="574" actId="22"/>
        <pc:sldMkLst>
          <pc:docMk/>
          <pc:sldMk cId="525840589" sldId="284"/>
        </pc:sldMkLst>
        <pc:picChg chg="add">
          <ac:chgData name="Faye Lloyd-Jones" userId="5be62e60-938a-45cf-a6c7-349b69a1a2a8" providerId="ADAL" clId="{C1C345C1-4838-4F0C-8DDF-6F155A3A4F47}" dt="2026-07-29T14:08:07.444" v="574" actId="22"/>
          <ac:picMkLst>
            <pc:docMk/>
            <pc:sldMk cId="525840589" sldId="284"/>
            <ac:picMk id="4" creationId="{52676263-ADB9-08DA-52C4-E649A12C0F37}"/>
          </ac:picMkLst>
        </pc:picChg>
      </pc:sldChg>
      <pc:sldChg chg="addSp mod">
        <pc:chgData name="Faye Lloyd-Jones" userId="5be62e60-938a-45cf-a6c7-349b69a1a2a8" providerId="ADAL" clId="{C1C345C1-4838-4F0C-8DDF-6F155A3A4F47}" dt="2026-07-29T14:09:08.569" v="577" actId="22"/>
        <pc:sldMkLst>
          <pc:docMk/>
          <pc:sldMk cId="3883820491" sldId="286"/>
        </pc:sldMkLst>
        <pc:spChg chg="add">
          <ac:chgData name="Faye Lloyd-Jones" userId="5be62e60-938a-45cf-a6c7-349b69a1a2a8" providerId="ADAL" clId="{C1C345C1-4838-4F0C-8DDF-6F155A3A4F47}" dt="2026-07-29T14:09:08.569" v="577" actId="22"/>
          <ac:spMkLst>
            <pc:docMk/>
            <pc:sldMk cId="3883820491" sldId="286"/>
            <ac:spMk id="6" creationId="{B0A99E94-79BD-DB83-EF97-4D929C9DB2A4}"/>
          </ac:spMkLst>
        </pc:spChg>
        <pc:picChg chg="add">
          <ac:chgData name="Faye Lloyd-Jones" userId="5be62e60-938a-45cf-a6c7-349b69a1a2a8" providerId="ADAL" clId="{C1C345C1-4838-4F0C-8DDF-6F155A3A4F47}" dt="2026-07-29T14:08:12.815" v="575" actId="22"/>
          <ac:picMkLst>
            <pc:docMk/>
            <pc:sldMk cId="3883820491" sldId="286"/>
            <ac:picMk id="4" creationId="{77B03287-24CA-7A7A-C28D-5A4C45B7F8DE}"/>
          </ac:picMkLst>
        </pc:picChg>
      </pc:sldChg>
      <pc:sldChg chg="addSp mod">
        <pc:chgData name="Faye Lloyd-Jones" userId="5be62e60-938a-45cf-a6c7-349b69a1a2a8" providerId="ADAL" clId="{C1C345C1-4838-4F0C-8DDF-6F155A3A4F47}" dt="2026-07-29T14:08:16.383" v="576" actId="22"/>
        <pc:sldMkLst>
          <pc:docMk/>
          <pc:sldMk cId="316446415" sldId="287"/>
        </pc:sldMkLst>
        <pc:picChg chg="add">
          <ac:chgData name="Faye Lloyd-Jones" userId="5be62e60-938a-45cf-a6c7-349b69a1a2a8" providerId="ADAL" clId="{C1C345C1-4838-4F0C-8DDF-6F155A3A4F47}" dt="2026-07-29T14:08:16.383" v="576" actId="22"/>
          <ac:picMkLst>
            <pc:docMk/>
            <pc:sldMk cId="316446415" sldId="287"/>
            <ac:picMk id="4" creationId="{35E00B23-262E-33F3-4687-601E822A4DD7}"/>
          </ac:picMkLst>
        </pc:picChg>
      </pc:sldChg>
      <pc:sldChg chg="modSp add mod ord">
        <pc:chgData name="Faye Lloyd-Jones" userId="5be62e60-938a-45cf-a6c7-349b69a1a2a8" providerId="ADAL" clId="{C1C345C1-4838-4F0C-8DDF-6F155A3A4F47}" dt="2026-07-29T13:59:08.632" v="483" actId="5793"/>
        <pc:sldMkLst>
          <pc:docMk/>
          <pc:sldMk cId="1398322532" sldId="307"/>
        </pc:sldMkLst>
        <pc:spChg chg="mod">
          <ac:chgData name="Faye Lloyd-Jones" userId="5be62e60-938a-45cf-a6c7-349b69a1a2a8" providerId="ADAL" clId="{C1C345C1-4838-4F0C-8DDF-6F155A3A4F47}" dt="2026-07-28T12:21:02.455" v="67" actId="20577"/>
          <ac:spMkLst>
            <pc:docMk/>
            <pc:sldMk cId="1398322532" sldId="307"/>
            <ac:spMk id="2" creationId="{B4895999-9DEC-DF12-8D04-214AB9333A50}"/>
          </ac:spMkLst>
        </pc:spChg>
        <pc:spChg chg="mod">
          <ac:chgData name="Faye Lloyd-Jones" userId="5be62e60-938a-45cf-a6c7-349b69a1a2a8" providerId="ADAL" clId="{C1C345C1-4838-4F0C-8DDF-6F155A3A4F47}" dt="2026-07-29T13:59:08.632" v="483" actId="5793"/>
          <ac:spMkLst>
            <pc:docMk/>
            <pc:sldMk cId="1398322532" sldId="307"/>
            <ac:spMk id="3" creationId="{855CB01A-2AAF-30C9-5EFD-0BB61FA06B17}"/>
          </ac:spMkLst>
        </pc:spChg>
      </pc:sldChg>
      <pc:sldChg chg="modSp add mod">
        <pc:chgData name="Faye Lloyd-Jones" userId="5be62e60-938a-45cf-a6c7-349b69a1a2a8" providerId="ADAL" clId="{C1C345C1-4838-4F0C-8DDF-6F155A3A4F47}" dt="2026-07-29T14:02:07.570" v="571" actId="20577"/>
        <pc:sldMkLst>
          <pc:docMk/>
          <pc:sldMk cId="2911328673" sldId="308"/>
        </pc:sldMkLst>
        <pc:spChg chg="mod">
          <ac:chgData name="Faye Lloyd-Jones" userId="5be62e60-938a-45cf-a6c7-349b69a1a2a8" providerId="ADAL" clId="{C1C345C1-4838-4F0C-8DDF-6F155A3A4F47}" dt="2026-07-29T13:59:39.590" v="504" actId="20577"/>
          <ac:spMkLst>
            <pc:docMk/>
            <pc:sldMk cId="2911328673" sldId="308"/>
            <ac:spMk id="2" creationId="{009108A0-FBEB-C105-EC9B-A7638984BB13}"/>
          </ac:spMkLst>
        </pc:spChg>
        <pc:spChg chg="mod">
          <ac:chgData name="Faye Lloyd-Jones" userId="5be62e60-938a-45cf-a6c7-349b69a1a2a8" providerId="ADAL" clId="{C1C345C1-4838-4F0C-8DDF-6F155A3A4F47}" dt="2026-07-29T14:02:07.570" v="571" actId="20577"/>
          <ac:spMkLst>
            <pc:docMk/>
            <pc:sldMk cId="2911328673" sldId="308"/>
            <ac:spMk id="3" creationId="{E2A90A8D-D15F-1E21-AC45-68DAA56E573E}"/>
          </ac:spMkLst>
        </pc:spChg>
      </pc:sldChg>
      <pc:sldChg chg="modSp add mod ord">
        <pc:chgData name="Faye Lloyd-Jones" userId="5be62e60-938a-45cf-a6c7-349b69a1a2a8" providerId="ADAL" clId="{C1C345C1-4838-4F0C-8DDF-6F155A3A4F47}" dt="2026-07-29T14:57:01.497" v="860" actId="20577"/>
        <pc:sldMkLst>
          <pc:docMk/>
          <pc:sldMk cId="2924742890" sldId="309"/>
        </pc:sldMkLst>
        <pc:spChg chg="mod">
          <ac:chgData name="Faye Lloyd-Jones" userId="5be62e60-938a-45cf-a6c7-349b69a1a2a8" providerId="ADAL" clId="{C1C345C1-4838-4F0C-8DDF-6F155A3A4F47}" dt="2026-07-29T14:55:28.575" v="594" actId="20577"/>
          <ac:spMkLst>
            <pc:docMk/>
            <pc:sldMk cId="2924742890" sldId="309"/>
            <ac:spMk id="2" creationId="{E4CDAC2C-CBE4-E8D1-4D17-6E3001B6D475}"/>
          </ac:spMkLst>
        </pc:spChg>
        <pc:spChg chg="mod">
          <ac:chgData name="Faye Lloyd-Jones" userId="5be62e60-938a-45cf-a6c7-349b69a1a2a8" providerId="ADAL" clId="{C1C345C1-4838-4F0C-8DDF-6F155A3A4F47}" dt="2026-07-29T14:57:01.497" v="860" actId="20577"/>
          <ac:spMkLst>
            <pc:docMk/>
            <pc:sldMk cId="2924742890" sldId="309"/>
            <ac:spMk id="3" creationId="{3031AC3C-62BB-FE90-2359-ED9148CE2A4F}"/>
          </ac:spMkLst>
        </pc:spChg>
      </pc:sldChg>
    </pc:docChg>
  </pc:docChgLst>
  <pc:docChgLst>
    <pc:chgData name="Faye Lloyd-Jones" userId="5be62e60-938a-45cf-a6c7-349b69a1a2a8" providerId="ADAL" clId="{3B6522A1-0F52-4529-AA2D-FED67E6B3163}"/>
    <pc:docChg chg="modSld sldOrd">
      <pc:chgData name="Faye Lloyd-Jones" userId="5be62e60-938a-45cf-a6c7-349b69a1a2a8" providerId="ADAL" clId="{3B6522A1-0F52-4529-AA2D-FED67E6B3163}" dt="2026-08-19T08:29:02.839" v="1"/>
      <pc:docMkLst>
        <pc:docMk/>
      </pc:docMkLst>
      <pc:sldChg chg="ord">
        <pc:chgData name="Faye Lloyd-Jones" userId="5be62e60-938a-45cf-a6c7-349b69a1a2a8" providerId="ADAL" clId="{3B6522A1-0F52-4529-AA2D-FED67E6B3163}" dt="2026-08-19T08:29:02.839" v="1"/>
        <pc:sldMkLst>
          <pc:docMk/>
          <pc:sldMk cId="2911328673" sldId="30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71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  <p15:guide id="2" pos="7401" userDrawn="1">
          <p15:clr>
            <a:srgbClr val="FBAE40"/>
          </p15:clr>
        </p15:guide>
        <p15:guide id="3" orient="horz" pos="278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03D9A-EFE1-665F-A905-D7118566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AEFE9-0F12-2D87-9D54-9B3A0B1E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E482-957D-1A39-C9BC-4277FB2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B4EF87-554B-F496-26F1-4173346C1B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08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278">
          <p15:clr>
            <a:srgbClr val="FBAE40"/>
          </p15:clr>
        </p15:guide>
        <p15:guide id="4" orient="horz" pos="40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83AA24-0CD0-98D3-D883-CED98735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93499-E1B7-2360-7F06-94115A5E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8FACC-8B0A-6BE7-C475-B62A3AF76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AA176-9089-4745-ACDD-52C487EED0DC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88A-C645-68B2-B79A-76967060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7DBA1-89C7-EF6C-31D5-2DFA6A2FC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C9E29-3A74-8041-BCF2-B00BBBFD7E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25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PgMeKfQFq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6C362E-3A38-20F5-5BF5-EDE77E04B733}"/>
              </a:ext>
            </a:extLst>
          </p:cNvPr>
          <p:cNvSpPr txBox="1"/>
          <p:nvPr/>
        </p:nvSpPr>
        <p:spPr>
          <a:xfrm>
            <a:off x="442913" y="441325"/>
            <a:ext cx="1933543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613D96"/>
                </a:solidFill>
                <a:latin typeface="MetaPro-Medi" panose="020B0504030101020102" pitchFamily="34" charset="0"/>
              </a:rPr>
              <a:t>Session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DDC9C-E31D-94A7-6A2E-2F09D5F70956}"/>
              </a:ext>
            </a:extLst>
          </p:cNvPr>
          <p:cNvSpPr txBox="1"/>
          <p:nvPr/>
        </p:nvSpPr>
        <p:spPr>
          <a:xfrm>
            <a:off x="442913" y="1139825"/>
            <a:ext cx="5843266" cy="913515"/>
          </a:xfrm>
          <a:prstGeom prst="rect">
            <a:avLst/>
          </a:prstGeom>
          <a:solidFill>
            <a:schemeClr val="bg1"/>
          </a:solidFill>
        </p:spPr>
        <p:txBody>
          <a:bodyPr wrap="none" bIns="36000" rtlCol="0">
            <a:spAutoFit/>
          </a:bodyPr>
          <a:lstStyle/>
          <a:p>
            <a:r>
              <a:rPr lang="en-US" sz="5400" dirty="0">
                <a:solidFill>
                  <a:srgbClr val="613D96"/>
                </a:solidFill>
                <a:latin typeface="MetaPro-Medi" panose="020B0504030101020102" pitchFamily="34" charset="0"/>
              </a:rPr>
              <a:t>Hopes and Dreams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9A9C02-1F2C-725D-2AA3-E96E6E9128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685"/>
          <a:stretch>
            <a:fillRect/>
          </a:stretch>
        </p:blipFill>
        <p:spPr>
          <a:xfrm>
            <a:off x="5991225" y="4458296"/>
            <a:ext cx="6096001" cy="18377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4CFCF5-3566-AFF2-7422-8FF2FFE95E5C}"/>
              </a:ext>
            </a:extLst>
          </p:cNvPr>
          <p:cNvSpPr txBox="1"/>
          <p:nvPr/>
        </p:nvSpPr>
        <p:spPr>
          <a:xfrm>
            <a:off x="442913" y="2515485"/>
            <a:ext cx="9691688" cy="1559846"/>
          </a:xfrm>
          <a:prstGeom prst="rect">
            <a:avLst/>
          </a:prstGeom>
          <a:noFill/>
        </p:spPr>
        <p:txBody>
          <a:bodyPr wrap="square" bIns="36000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MetaPro-Medi" panose="020B0504030101020102" pitchFamily="34" charset="0"/>
              </a:rPr>
              <a:t>Aim: </a:t>
            </a:r>
            <a:r>
              <a:rPr lang="en-GB" sz="3200" dirty="0">
                <a:solidFill>
                  <a:schemeClr val="bg1"/>
                </a:solidFill>
                <a:latin typeface="MetaPro-Medi" panose="020B0504030101020102" pitchFamily="34" charset="0"/>
              </a:rPr>
              <a:t>to consider the importance of balance and how we can support one another to live well and pursue our hopes and dreams. </a:t>
            </a:r>
            <a:endParaRPr lang="en-US" sz="3200" dirty="0">
              <a:solidFill>
                <a:schemeClr val="bg1"/>
              </a:solidFill>
              <a:latin typeface="MetaPro-Medi" panose="020B0504030101020102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0150F4-3FC8-8A3D-8563-AE39EC2AAF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39"/>
          <a:stretch>
            <a:fillRect/>
          </a:stretch>
        </p:blipFill>
        <p:spPr>
          <a:xfrm>
            <a:off x="2325189" y="4628524"/>
            <a:ext cx="2306185" cy="178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1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D73867-29D6-D10D-4531-6B2548B0E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B03287-24CA-7A7A-C28D-5A4C45B7F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A99E94-79BD-DB83-EF97-4D929C9DB2A4}"/>
              </a:ext>
            </a:extLst>
          </p:cNvPr>
          <p:cNvSpPr txBox="1"/>
          <p:nvPr/>
        </p:nvSpPr>
        <p:spPr>
          <a:xfrm>
            <a:off x="1379095" y="4070389"/>
            <a:ext cx="8769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What went well?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Even better if?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>
                <a:latin typeface="Trebuchet MS" panose="020B0603020202020204" pitchFamily="34" charset="0"/>
              </a:rPr>
              <a:t>Is there anything else you’d like to say?</a:t>
            </a:r>
          </a:p>
        </p:txBody>
      </p:sp>
    </p:spTree>
    <p:extLst>
      <p:ext uri="{BB962C8B-B14F-4D97-AF65-F5344CB8AC3E}">
        <p14:creationId xmlns:p14="http://schemas.microsoft.com/office/powerpoint/2010/main" val="388382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B6466-E6C1-5FA5-4E4A-C6E0917F4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E00B23-262E-33F3-4687-601E822A4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FDCE-4056-D26A-4A49-30E47DE3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4831A8-162F-7EDD-DBEC-1A213EC80121}"/>
              </a:ext>
            </a:extLst>
          </p:cNvPr>
          <p:cNvSpPr txBox="1"/>
          <p:nvPr/>
        </p:nvSpPr>
        <p:spPr>
          <a:xfrm>
            <a:off x="442913" y="441325"/>
            <a:ext cx="37894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818D9C-0B76-56D3-D88E-8040F6BC9069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39663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9DBBD-9B76-C267-6621-3ADD4957C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68B4D9-499B-D932-8261-6CEF70C3D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8E444-9425-E7C4-ABB4-150EDB832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0EF96C-7C84-CFCD-E553-4E055B5B0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1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285338-557B-D43B-98D1-0D2A7C931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676263-ADB9-08DA-52C4-E649A12C0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034886"/>
            <a:ext cx="3987384" cy="67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0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50006-C0EB-7DBF-9381-CE4810998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8C08EC-6B40-A604-AC65-BEC7C782FA14}"/>
              </a:ext>
            </a:extLst>
          </p:cNvPr>
          <p:cNvSpPr txBox="1"/>
          <p:nvPr/>
        </p:nvSpPr>
        <p:spPr>
          <a:xfrm>
            <a:off x="442913" y="441325"/>
            <a:ext cx="3489738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The Blob Tree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F6A54-43EB-4C74-65B6-9AFACA7502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8" t="1734" r="2098" b="1734"/>
          <a:stretch>
            <a:fillRect/>
          </a:stretch>
        </p:blipFill>
        <p:spPr>
          <a:xfrm>
            <a:off x="4118102" y="1149211"/>
            <a:ext cx="3955796" cy="542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2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33A-9C22-4B42-45E3-24E077D5B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61DC67-5700-370E-B1BE-E81C78C010A7}"/>
              </a:ext>
            </a:extLst>
          </p:cNvPr>
          <p:cNvSpPr txBox="1"/>
          <p:nvPr/>
        </p:nvSpPr>
        <p:spPr>
          <a:xfrm>
            <a:off x="442913" y="441325"/>
            <a:ext cx="3489738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The Blob Tree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C67B82-3373-758F-0B9B-47E4F01877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8" t="1162" r="2118" b="1162"/>
          <a:stretch>
            <a:fillRect/>
          </a:stretch>
        </p:blipFill>
        <p:spPr>
          <a:xfrm>
            <a:off x="4201886" y="1149211"/>
            <a:ext cx="3788228" cy="542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89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C2480-D26A-E18B-668E-F5C3B2703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CDAC2C-CBE4-E8D1-4D17-6E3001B6D475}"/>
              </a:ext>
            </a:extLst>
          </p:cNvPr>
          <p:cNvSpPr txBox="1"/>
          <p:nvPr/>
        </p:nvSpPr>
        <p:spPr>
          <a:xfrm>
            <a:off x="442913" y="441325"/>
            <a:ext cx="2734531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Jar 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31AC3C-62BB-FE90-2359-ED9148CE2A4F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LEADER: you may want to show this video rather than doing it yourself </a:t>
            </a:r>
          </a:p>
          <a:p>
            <a:endParaRPr lang="en-US" sz="2800" dirty="0">
              <a:latin typeface="Trebuchet MS" panose="020B0703020202090204" pitchFamily="34" charset="0"/>
            </a:endParaRPr>
          </a:p>
          <a:p>
            <a:r>
              <a:rPr lang="en-GB" sz="2800" u="sng" dirty="0">
                <a:hlinkClick r:id="rId2"/>
              </a:rPr>
              <a:t>https://youtu.be/cPgMeKfQFq8</a:t>
            </a:r>
            <a:endParaRPr lang="en-GB" sz="2800" u="sng" dirty="0"/>
          </a:p>
          <a:p>
            <a:endParaRPr lang="en-US" sz="2800" dirty="0">
              <a:latin typeface="Trebuchet MS" panose="020B070302020209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do you want to achieve in your week? </a:t>
            </a:r>
          </a:p>
        </p:txBody>
      </p:sp>
    </p:spTree>
    <p:extLst>
      <p:ext uri="{BB962C8B-B14F-4D97-AF65-F5344CB8AC3E}">
        <p14:creationId xmlns:p14="http://schemas.microsoft.com/office/powerpoint/2010/main" val="2924742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0B5F5-6E4F-6CED-74E4-0A1C9AABE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9108A0-FBEB-C105-EC9B-A7638984BB13}"/>
              </a:ext>
            </a:extLst>
          </p:cNvPr>
          <p:cNvSpPr txBox="1"/>
          <p:nvPr/>
        </p:nvSpPr>
        <p:spPr>
          <a:xfrm>
            <a:off x="442913" y="441325"/>
            <a:ext cx="3855799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Personality Quiz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A90A8D-D15F-1E21-AC45-68DAA56E573E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Complete the quiz and discuss your answers. </a:t>
            </a:r>
          </a:p>
        </p:txBody>
      </p:sp>
    </p:spTree>
    <p:extLst>
      <p:ext uri="{BB962C8B-B14F-4D97-AF65-F5344CB8AC3E}">
        <p14:creationId xmlns:p14="http://schemas.microsoft.com/office/powerpoint/2010/main" val="2911328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95AAE-DF1E-AF83-98A9-CBE00BE56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895999-9DEC-DF12-8D04-214AB9333A50}"/>
              </a:ext>
            </a:extLst>
          </p:cNvPr>
          <p:cNvSpPr txBox="1"/>
          <p:nvPr/>
        </p:nvSpPr>
        <p:spPr>
          <a:xfrm>
            <a:off x="442913" y="441325"/>
            <a:ext cx="3753656" cy="70788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600" dirty="0">
                <a:solidFill>
                  <a:srgbClr val="613D96"/>
                </a:solidFill>
                <a:latin typeface="MetaPro-Medi" panose="020B0504030101020102" pitchFamily="34" charset="0"/>
              </a:rPr>
              <a:t>The Perfect 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CB01A-2AAF-30C9-5EFD-0BB61FA06B17}"/>
              </a:ext>
            </a:extLst>
          </p:cNvPr>
          <p:cNvSpPr txBox="1"/>
          <p:nvPr/>
        </p:nvSpPr>
        <p:spPr>
          <a:xfrm>
            <a:off x="442912" y="1330325"/>
            <a:ext cx="10301287" cy="5086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800" dirty="0">
                <a:latin typeface="Trebuchet MS" panose="020B0703020202090204" pitchFamily="34" charset="0"/>
              </a:rPr>
              <a:t>Discuss the following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How do you feel when this happens?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are the changes you made?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What might you be doing differently?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How are you planning to celebrate? A coffee, a walk, a meal, a full-on party?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Who will you invite?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Make a plan to have something to celebrate in a few weeks’ time.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Where do you see yourself and why?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Trebuchet MS" panose="020B0703020202090204" pitchFamily="34" charset="0"/>
              </a:rPr>
              <a:t>Who/where would you like to be and why?</a:t>
            </a:r>
          </a:p>
        </p:txBody>
      </p:sp>
    </p:spTree>
    <p:extLst>
      <p:ext uri="{BB962C8B-B14F-4D97-AF65-F5344CB8AC3E}">
        <p14:creationId xmlns:p14="http://schemas.microsoft.com/office/powerpoint/2010/main" val="1398322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190</Words>
  <Application>Microsoft Office PowerPoint</Application>
  <PresentationFormat>Widescreen</PresentationFormat>
  <Paragraphs>28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MetaPro-Medi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Faye Lloyd-Jones</cp:lastModifiedBy>
  <cp:revision>6</cp:revision>
  <dcterms:created xsi:type="dcterms:W3CDTF">2026-07-23T11:22:14Z</dcterms:created>
  <dcterms:modified xsi:type="dcterms:W3CDTF">2026-08-19T08:29:13Z</dcterms:modified>
</cp:coreProperties>
</file>