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2" r:id="rId3"/>
    <p:sldId id="283" r:id="rId4"/>
    <p:sldId id="284" r:id="rId5"/>
    <p:sldId id="307" r:id="rId6"/>
    <p:sldId id="288" r:id="rId7"/>
    <p:sldId id="286" r:id="rId8"/>
    <p:sldId id="30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3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62"/>
    <p:restoredTop sz="94643"/>
  </p:normalViewPr>
  <p:slideViewPr>
    <p:cSldViewPr snapToGrid="0">
      <p:cViewPr varScale="1">
        <p:scale>
          <a:sx n="101" d="100"/>
          <a:sy n="101" d="100"/>
        </p:scale>
        <p:origin x="12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ye Lloyd-Jones" userId="5be62e60-938a-45cf-a6c7-349b69a1a2a8" providerId="ADAL" clId="{C1C345C1-4838-4F0C-8DDF-6F155A3A4F47}"/>
    <pc:docChg chg="undo custSel addSld delSld modSld sldOrd">
      <pc:chgData name="Faye Lloyd-Jones" userId="5be62e60-938a-45cf-a6c7-349b69a1a2a8" providerId="ADAL" clId="{C1C345C1-4838-4F0C-8DDF-6F155A3A4F47}" dt="2026-08-10T09:25:57.592" v="256" actId="22"/>
      <pc:docMkLst>
        <pc:docMk/>
      </pc:docMkLst>
      <pc:sldChg chg="addSp delSp modSp mod">
        <pc:chgData name="Faye Lloyd-Jones" userId="5be62e60-938a-45cf-a6c7-349b69a1a2a8" providerId="ADAL" clId="{C1C345C1-4838-4F0C-8DDF-6F155A3A4F47}" dt="2026-08-10T09:25:57.592" v="256" actId="22"/>
        <pc:sldMkLst>
          <pc:docMk/>
          <pc:sldMk cId="3106741213" sldId="256"/>
        </pc:sldMkLst>
        <pc:spChg chg="add mod">
          <ac:chgData name="Faye Lloyd-Jones" userId="5be62e60-938a-45cf-a6c7-349b69a1a2a8" providerId="ADAL" clId="{C1C345C1-4838-4F0C-8DDF-6F155A3A4F47}" dt="2026-07-28T12:25:02.141" v="19" actId="20577"/>
          <ac:spMkLst>
            <pc:docMk/>
            <pc:sldMk cId="3106741213" sldId="256"/>
            <ac:spMk id="5" creationId="{3FC5C21C-92F0-C79D-ABA0-75C9B7242DC1}"/>
          </ac:spMkLst>
        </pc:spChg>
        <pc:spChg chg="mod">
          <ac:chgData name="Faye Lloyd-Jones" userId="5be62e60-938a-45cf-a6c7-349b69a1a2a8" providerId="ADAL" clId="{C1C345C1-4838-4F0C-8DDF-6F155A3A4F47}" dt="2026-07-28T12:24:18.068" v="1" actId="20577"/>
          <ac:spMkLst>
            <pc:docMk/>
            <pc:sldMk cId="3106741213" sldId="256"/>
            <ac:spMk id="8" creationId="{C06C362E-3A38-20F5-5BF5-EDE77E04B733}"/>
          </ac:spMkLst>
        </pc:spChg>
        <pc:spChg chg="mod">
          <ac:chgData name="Faye Lloyd-Jones" userId="5be62e60-938a-45cf-a6c7-349b69a1a2a8" providerId="ADAL" clId="{C1C345C1-4838-4F0C-8DDF-6F155A3A4F47}" dt="2026-07-28T12:24:34.745" v="15" actId="20577"/>
          <ac:spMkLst>
            <pc:docMk/>
            <pc:sldMk cId="3106741213" sldId="256"/>
            <ac:spMk id="9" creationId="{443DDC9C-E31D-94A7-6A2E-2F09D5F70956}"/>
          </ac:spMkLst>
        </pc:spChg>
        <pc:picChg chg="add">
          <ac:chgData name="Faye Lloyd-Jones" userId="5be62e60-938a-45cf-a6c7-349b69a1a2a8" providerId="ADAL" clId="{C1C345C1-4838-4F0C-8DDF-6F155A3A4F47}" dt="2026-07-28T12:24:47.872" v="17" actId="22"/>
          <ac:picMkLst>
            <pc:docMk/>
            <pc:sldMk cId="3106741213" sldId="256"/>
            <ac:picMk id="3" creationId="{066D0369-159C-1EE1-D777-4CC618CF1086}"/>
          </ac:picMkLst>
        </pc:picChg>
        <pc:picChg chg="add">
          <ac:chgData name="Faye Lloyd-Jones" userId="5be62e60-938a-45cf-a6c7-349b69a1a2a8" providerId="ADAL" clId="{C1C345C1-4838-4F0C-8DDF-6F155A3A4F47}" dt="2026-08-10T09:25:57.592" v="256" actId="22"/>
          <ac:picMkLst>
            <pc:docMk/>
            <pc:sldMk cId="3106741213" sldId="256"/>
            <ac:picMk id="4" creationId="{1870658F-104A-8B1C-EB1A-B6C2293ED6F7}"/>
          </ac:picMkLst>
        </pc:picChg>
      </pc:sldChg>
      <pc:sldChg chg="addSp mod">
        <pc:chgData name="Faye Lloyd-Jones" userId="5be62e60-938a-45cf-a6c7-349b69a1a2a8" providerId="ADAL" clId="{C1C345C1-4838-4F0C-8DDF-6F155A3A4F47}" dt="2026-07-29T14:09:37.428" v="251" actId="22"/>
        <pc:sldMkLst>
          <pc:docMk/>
          <pc:sldMk cId="3555632145" sldId="282"/>
        </pc:sldMkLst>
        <pc:picChg chg="add">
          <ac:chgData name="Faye Lloyd-Jones" userId="5be62e60-938a-45cf-a6c7-349b69a1a2a8" providerId="ADAL" clId="{C1C345C1-4838-4F0C-8DDF-6F155A3A4F47}" dt="2026-07-29T14:09:37.428" v="251" actId="22"/>
          <ac:picMkLst>
            <pc:docMk/>
            <pc:sldMk cId="3555632145" sldId="282"/>
            <ac:picMk id="4" creationId="{BCAC5743-C3E0-16F9-734B-7FF9183FFCA1}"/>
          </ac:picMkLst>
        </pc:picChg>
      </pc:sldChg>
      <pc:sldChg chg="addSp mod">
        <pc:chgData name="Faye Lloyd-Jones" userId="5be62e60-938a-45cf-a6c7-349b69a1a2a8" providerId="ADAL" clId="{C1C345C1-4838-4F0C-8DDF-6F155A3A4F47}" dt="2026-07-29T14:09:40.768" v="252" actId="22"/>
        <pc:sldMkLst>
          <pc:docMk/>
          <pc:sldMk cId="1042312560" sldId="283"/>
        </pc:sldMkLst>
        <pc:picChg chg="add">
          <ac:chgData name="Faye Lloyd-Jones" userId="5be62e60-938a-45cf-a6c7-349b69a1a2a8" providerId="ADAL" clId="{C1C345C1-4838-4F0C-8DDF-6F155A3A4F47}" dt="2026-07-29T14:09:40.768" v="252" actId="22"/>
          <ac:picMkLst>
            <pc:docMk/>
            <pc:sldMk cId="1042312560" sldId="283"/>
            <ac:picMk id="4" creationId="{ABDF063E-0C2D-FA4C-A6AD-714B339E90AF}"/>
          </ac:picMkLst>
        </pc:picChg>
      </pc:sldChg>
      <pc:sldChg chg="addSp mod">
        <pc:chgData name="Faye Lloyd-Jones" userId="5be62e60-938a-45cf-a6c7-349b69a1a2a8" providerId="ADAL" clId="{C1C345C1-4838-4F0C-8DDF-6F155A3A4F47}" dt="2026-07-29T14:09:45.229" v="253" actId="22"/>
        <pc:sldMkLst>
          <pc:docMk/>
          <pc:sldMk cId="525840589" sldId="284"/>
        </pc:sldMkLst>
        <pc:picChg chg="add">
          <ac:chgData name="Faye Lloyd-Jones" userId="5be62e60-938a-45cf-a6c7-349b69a1a2a8" providerId="ADAL" clId="{C1C345C1-4838-4F0C-8DDF-6F155A3A4F47}" dt="2026-07-29T14:09:45.229" v="253" actId="22"/>
          <ac:picMkLst>
            <pc:docMk/>
            <pc:sldMk cId="525840589" sldId="284"/>
            <ac:picMk id="4" creationId="{60F7C4FA-62CD-6753-5E25-8A3B9293BE0D}"/>
          </ac:picMkLst>
        </pc:picChg>
      </pc:sldChg>
      <pc:sldChg chg="addSp modSp mod">
        <pc:chgData name="Faye Lloyd-Jones" userId="5be62e60-938a-45cf-a6c7-349b69a1a2a8" providerId="ADAL" clId="{C1C345C1-4838-4F0C-8DDF-6F155A3A4F47}" dt="2026-07-29T14:09:56.013" v="255" actId="1076"/>
        <pc:sldMkLst>
          <pc:docMk/>
          <pc:sldMk cId="3883820491" sldId="286"/>
        </pc:sldMkLst>
        <pc:spChg chg="add">
          <ac:chgData name="Faye Lloyd-Jones" userId="5be62e60-938a-45cf-a6c7-349b69a1a2a8" providerId="ADAL" clId="{C1C345C1-4838-4F0C-8DDF-6F155A3A4F47}" dt="2026-07-29T14:09:22.583" v="250" actId="22"/>
          <ac:spMkLst>
            <pc:docMk/>
            <pc:sldMk cId="3883820491" sldId="286"/>
            <ac:spMk id="4" creationId="{1E1D7C10-4A67-49DF-BCEB-77B109E6A28C}"/>
          </ac:spMkLst>
        </pc:spChg>
        <pc:picChg chg="add mod">
          <ac:chgData name="Faye Lloyd-Jones" userId="5be62e60-938a-45cf-a6c7-349b69a1a2a8" providerId="ADAL" clId="{C1C345C1-4838-4F0C-8DDF-6F155A3A4F47}" dt="2026-07-29T14:09:56.013" v="255" actId="1076"/>
          <ac:picMkLst>
            <pc:docMk/>
            <pc:sldMk cId="3883820491" sldId="286"/>
            <ac:picMk id="6" creationId="{3DF380D3-44BA-3AAB-55D6-423C357A49C7}"/>
          </ac:picMkLst>
        </pc:picChg>
      </pc:sldChg>
      <pc:sldChg chg="ord">
        <pc:chgData name="Faye Lloyd-Jones" userId="5be62e60-938a-45cf-a6c7-349b69a1a2a8" providerId="ADAL" clId="{C1C345C1-4838-4F0C-8DDF-6F155A3A4F47}" dt="2026-07-28T12:28:56.634" v="246"/>
        <pc:sldMkLst>
          <pc:docMk/>
          <pc:sldMk cId="3446939" sldId="288"/>
        </pc:sldMkLst>
      </pc:sldChg>
      <pc:sldChg chg="addSp delSp modSp add mod ord">
        <pc:chgData name="Faye Lloyd-Jones" userId="5be62e60-938a-45cf-a6c7-349b69a1a2a8" providerId="ADAL" clId="{C1C345C1-4838-4F0C-8DDF-6F155A3A4F47}" dt="2026-07-28T12:28:51.184" v="244" actId="20577"/>
        <pc:sldMkLst>
          <pc:docMk/>
          <pc:sldMk cId="1413237649" sldId="307"/>
        </pc:sldMkLst>
        <pc:spChg chg="mod">
          <ac:chgData name="Faye Lloyd-Jones" userId="5be62e60-938a-45cf-a6c7-349b69a1a2a8" providerId="ADAL" clId="{C1C345C1-4838-4F0C-8DDF-6F155A3A4F47}" dt="2026-07-28T12:26:31.068" v="65" actId="20577"/>
          <ac:spMkLst>
            <pc:docMk/>
            <pc:sldMk cId="1413237649" sldId="307"/>
            <ac:spMk id="2" creationId="{78C6D31D-53B4-25D5-C406-54C25D95D6B7}"/>
          </ac:spMkLst>
        </pc:spChg>
        <pc:spChg chg="mod">
          <ac:chgData name="Faye Lloyd-Jones" userId="5be62e60-938a-45cf-a6c7-349b69a1a2a8" providerId="ADAL" clId="{C1C345C1-4838-4F0C-8DDF-6F155A3A4F47}" dt="2026-07-28T12:28:51.184" v="244" actId="20577"/>
          <ac:spMkLst>
            <pc:docMk/>
            <pc:sldMk cId="1413237649" sldId="307"/>
            <ac:spMk id="3" creationId="{006E9EB0-0E49-EAC4-A75F-807340041100}"/>
          </ac:spMkLst>
        </pc:spChg>
      </pc:sldChg>
    </pc:docChg>
  </pc:docChgLst>
  <pc:docChgLst>
    <pc:chgData name="Faye Lloyd-Jones" userId="5be62e60-938a-45cf-a6c7-349b69a1a2a8" providerId="ADAL" clId="{3B6522A1-0F52-4529-AA2D-FED67E6B3163}"/>
    <pc:docChg chg="modSld">
      <pc:chgData name="Faye Lloyd-Jones" userId="5be62e60-938a-45cf-a6c7-349b69a1a2a8" providerId="ADAL" clId="{3B6522A1-0F52-4529-AA2D-FED67E6B3163}" dt="2026-08-19T08:41:30.015" v="27" actId="1076"/>
      <pc:docMkLst>
        <pc:docMk/>
      </pc:docMkLst>
      <pc:sldChg chg="modSp mod">
        <pc:chgData name="Faye Lloyd-Jones" userId="5be62e60-938a-45cf-a6c7-349b69a1a2a8" providerId="ADAL" clId="{3B6522A1-0F52-4529-AA2D-FED67E6B3163}" dt="2026-08-19T08:41:30.015" v="27" actId="1076"/>
        <pc:sldMkLst>
          <pc:docMk/>
          <pc:sldMk cId="3883820491" sldId="286"/>
        </pc:sldMkLst>
        <pc:spChg chg="mod">
          <ac:chgData name="Faye Lloyd-Jones" userId="5be62e60-938a-45cf-a6c7-349b69a1a2a8" providerId="ADAL" clId="{3B6522A1-0F52-4529-AA2D-FED67E6B3163}" dt="2026-08-19T08:41:30.015" v="27" actId="1076"/>
          <ac:spMkLst>
            <pc:docMk/>
            <pc:sldMk cId="3883820491" sldId="286"/>
            <ac:spMk id="4" creationId="{1E1D7C10-4A67-49DF-BCEB-77B109E6A28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71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08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Pr>
        <a:solidFill>
          <a:srgbClr val="613D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262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3AA24-0CD0-98D3-D883-CED98735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93499-E1B7-2360-7F06-94115A5E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FACC-8B0A-6BE7-C475-B62A3AF76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E88A-C645-68B2-B79A-76967060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7DBA1-89C7-EF6C-31D5-2DFA6A2FC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06C362E-3A38-20F5-5BF5-EDE77E04B733}"/>
              </a:ext>
            </a:extLst>
          </p:cNvPr>
          <p:cNvSpPr txBox="1"/>
          <p:nvPr/>
        </p:nvSpPr>
        <p:spPr>
          <a:xfrm>
            <a:off x="442913" y="441325"/>
            <a:ext cx="172675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613D96"/>
                </a:solidFill>
                <a:latin typeface="MetaPro-Medi" panose="020B0504030101020102" pitchFamily="34" charset="0"/>
              </a:rPr>
              <a:t>Session 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DDC9C-E31D-94A7-6A2E-2F09D5F70956}"/>
              </a:ext>
            </a:extLst>
          </p:cNvPr>
          <p:cNvSpPr txBox="1"/>
          <p:nvPr/>
        </p:nvSpPr>
        <p:spPr>
          <a:xfrm>
            <a:off x="442913" y="1139825"/>
            <a:ext cx="4791312" cy="913515"/>
          </a:xfrm>
          <a:prstGeom prst="rect">
            <a:avLst/>
          </a:prstGeom>
          <a:solidFill>
            <a:schemeClr val="bg1"/>
          </a:solidFill>
        </p:spPr>
        <p:txBody>
          <a:bodyPr wrap="none" bIns="36000" rtlCol="0">
            <a:spAutoFit/>
          </a:bodyPr>
          <a:lstStyle/>
          <a:p>
            <a:r>
              <a:rPr lang="en-US" sz="5400" dirty="0">
                <a:solidFill>
                  <a:srgbClr val="613D96"/>
                </a:solidFill>
                <a:latin typeface="MetaPro-Medi" panose="020B0504030101020102" pitchFamily="34" charset="0"/>
              </a:rPr>
              <a:t>Moving Forward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6D0369-159C-1EE1-D777-4CC618CF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685"/>
          <a:stretch>
            <a:fillRect/>
          </a:stretch>
        </p:blipFill>
        <p:spPr>
          <a:xfrm>
            <a:off x="5991225" y="4458296"/>
            <a:ext cx="6096001" cy="18377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C5C21C-92F0-C79D-ABA0-75C9B7242DC1}"/>
              </a:ext>
            </a:extLst>
          </p:cNvPr>
          <p:cNvSpPr txBox="1"/>
          <p:nvPr/>
        </p:nvSpPr>
        <p:spPr>
          <a:xfrm>
            <a:off x="442913" y="2515485"/>
            <a:ext cx="9691688" cy="1067403"/>
          </a:xfrm>
          <a:prstGeom prst="rect">
            <a:avLst/>
          </a:prstGeom>
          <a:noFill/>
        </p:spPr>
        <p:txBody>
          <a:bodyPr wrap="square" bIns="3600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etaPro-Medi" panose="020B0504030101020102" pitchFamily="34" charset="0"/>
              </a:rPr>
              <a:t>Aim: t</a:t>
            </a:r>
            <a:r>
              <a:rPr lang="en-GB" sz="3200" dirty="0">
                <a:solidFill>
                  <a:schemeClr val="bg1"/>
                </a:solidFill>
                <a:latin typeface="MetaPro-Medi" panose="020B0504030101020102" pitchFamily="34" charset="0"/>
              </a:rPr>
              <a:t>o look back on what we’ve learned and step into the future together with confidence. </a:t>
            </a:r>
            <a:endParaRPr lang="en-US" sz="3200" dirty="0">
              <a:solidFill>
                <a:schemeClr val="bg1"/>
              </a:solidFill>
              <a:latin typeface="MetaPro-Medi" panose="020B0504030101020102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70658F-104A-8B1C-EB1A-B6C2293ED6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939"/>
          <a:stretch>
            <a:fillRect/>
          </a:stretch>
        </p:blipFill>
        <p:spPr>
          <a:xfrm>
            <a:off x="2325189" y="4628524"/>
            <a:ext cx="2306185" cy="17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41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9DBBD-9B76-C267-6621-3ADD4957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AC5743-C3E0-16F9-734B-7FF9183FF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3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48E444-9425-E7C4-ABB4-150EDB83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DF063E-0C2D-FA4C-A6AD-714B339E9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1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285338-557B-D43B-98D1-0D2A7C931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F7C4FA-62CD-6753-5E25-8A3B9293B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40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FABB5-6960-6947-F144-491956F80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C6D31D-53B4-25D5-C406-54C25D95D6B7}"/>
              </a:ext>
            </a:extLst>
          </p:cNvPr>
          <p:cNvSpPr txBox="1"/>
          <p:nvPr/>
        </p:nvSpPr>
        <p:spPr>
          <a:xfrm>
            <a:off x="442913" y="441325"/>
            <a:ext cx="6782241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The Journey Bead Reflection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6E9EB0-0E49-EAC4-A75F-807340041100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What influenced where you placed your bead?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Was there a prompt that stood out to you?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What might help you move your bead a little further along in the future?</a:t>
            </a:r>
          </a:p>
        </p:txBody>
      </p:sp>
    </p:spTree>
    <p:extLst>
      <p:ext uri="{BB962C8B-B14F-4D97-AF65-F5344CB8AC3E}">
        <p14:creationId xmlns:p14="http://schemas.microsoft.com/office/powerpoint/2010/main" val="1413237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4EEF5-95BF-B89B-E3C0-07F3D9475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C0F94-0B2E-4E6E-B844-93562FE78956}"/>
              </a:ext>
            </a:extLst>
          </p:cNvPr>
          <p:cNvSpPr txBox="1"/>
          <p:nvPr/>
        </p:nvSpPr>
        <p:spPr>
          <a:xfrm>
            <a:off x="442912" y="302293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6D2378-CAA6-9644-BDA7-C4F0B5AB4CBA}"/>
              </a:ext>
            </a:extLst>
          </p:cNvPr>
          <p:cNvSpPr txBox="1"/>
          <p:nvPr/>
        </p:nvSpPr>
        <p:spPr>
          <a:xfrm>
            <a:off x="442912" y="1110407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‘The future belongs to those who believe in the beauty of their dreams.’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Eleanor Roosevelt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D69D8E-92E2-0898-9B27-102859E0C560}"/>
              </a:ext>
            </a:extLst>
          </p:cNvPr>
          <p:cNvSpPr txBox="1"/>
          <p:nvPr/>
        </p:nvSpPr>
        <p:spPr>
          <a:xfrm>
            <a:off x="4362871" y="302293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51923D-7B7F-DA47-8F46-5860EEF65CDC}"/>
              </a:ext>
            </a:extLst>
          </p:cNvPr>
          <p:cNvSpPr txBox="1"/>
          <p:nvPr/>
        </p:nvSpPr>
        <p:spPr>
          <a:xfrm>
            <a:off x="4362871" y="1110407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‘Be miserable. Or motivate yourself. Whatever has to be done, it’s always your choice.’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Wayne Dyer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2FC2F0-415A-11F2-AD3C-28AB83D2CC65}"/>
              </a:ext>
            </a:extLst>
          </p:cNvPr>
          <p:cNvSpPr txBox="1"/>
          <p:nvPr/>
        </p:nvSpPr>
        <p:spPr>
          <a:xfrm>
            <a:off x="8282831" y="302293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EE1805-7AC7-FBF3-B92C-C69DC3E4FB3C}"/>
              </a:ext>
            </a:extLst>
          </p:cNvPr>
          <p:cNvSpPr txBox="1"/>
          <p:nvPr/>
        </p:nvSpPr>
        <p:spPr>
          <a:xfrm>
            <a:off x="8282831" y="1110407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‘Let us make our future now, and let us make our dreams tomorrow’s reality.’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Malala Yousafzai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1B0FF5-7E7A-7474-8D2E-E1605D85EBD5}"/>
              </a:ext>
            </a:extLst>
          </p:cNvPr>
          <p:cNvSpPr txBox="1"/>
          <p:nvPr/>
        </p:nvSpPr>
        <p:spPr>
          <a:xfrm>
            <a:off x="442912" y="2353515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7B8F82-45AF-A407-73AE-6A9D0DD71843}"/>
              </a:ext>
            </a:extLst>
          </p:cNvPr>
          <p:cNvSpPr txBox="1"/>
          <p:nvPr/>
        </p:nvSpPr>
        <p:spPr>
          <a:xfrm>
            <a:off x="442912" y="3161629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‘You don’t have to see the whole staircase, just take the first step.’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Martin Luther King Jr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618AF0-66DB-58E9-F9D7-82B0C7646DC4}"/>
              </a:ext>
            </a:extLst>
          </p:cNvPr>
          <p:cNvSpPr txBox="1"/>
          <p:nvPr/>
        </p:nvSpPr>
        <p:spPr>
          <a:xfrm>
            <a:off x="4362871" y="2353515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629CF1-439D-153C-5784-63DDE50A953F}"/>
              </a:ext>
            </a:extLst>
          </p:cNvPr>
          <p:cNvSpPr txBox="1"/>
          <p:nvPr/>
        </p:nvSpPr>
        <p:spPr>
          <a:xfrm>
            <a:off x="4362871" y="3161629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‘Small steps every day lead to big changes over time.’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James Clear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748442-D750-150A-A3D9-8B3B1D42829B}"/>
              </a:ext>
            </a:extLst>
          </p:cNvPr>
          <p:cNvSpPr txBox="1"/>
          <p:nvPr/>
        </p:nvSpPr>
        <p:spPr>
          <a:xfrm>
            <a:off x="8282831" y="2353515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D3142B-DCD6-497A-CB88-79035571D6D8}"/>
              </a:ext>
            </a:extLst>
          </p:cNvPr>
          <p:cNvSpPr txBox="1"/>
          <p:nvPr/>
        </p:nvSpPr>
        <p:spPr>
          <a:xfrm>
            <a:off x="8282831" y="3161629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‘Courage starts with showing up and letting ourselves be seen.’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Brené Brown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99F524-F0E1-6BDB-98B0-84F3E681A561}"/>
              </a:ext>
            </a:extLst>
          </p:cNvPr>
          <p:cNvSpPr txBox="1"/>
          <p:nvPr/>
        </p:nvSpPr>
        <p:spPr>
          <a:xfrm>
            <a:off x="442912" y="4404736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A68394-3D5F-E10B-64CA-AF5181816BCE}"/>
              </a:ext>
            </a:extLst>
          </p:cNvPr>
          <p:cNvSpPr txBox="1"/>
          <p:nvPr/>
        </p:nvSpPr>
        <p:spPr>
          <a:xfrm>
            <a:off x="442912" y="5212850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‘Your direction is more important than your speed.’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Unknown (widely used contemporary quote)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1DAB1-2F65-4CEA-5686-C367E6AAB0C7}"/>
              </a:ext>
            </a:extLst>
          </p:cNvPr>
          <p:cNvSpPr txBox="1"/>
          <p:nvPr/>
        </p:nvSpPr>
        <p:spPr>
          <a:xfrm>
            <a:off x="4362871" y="4404736"/>
            <a:ext cx="604333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etaPro-Medi" panose="020B0504030101020102" pitchFamily="34" charset="0"/>
              </a:rPr>
              <a:t>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40548E-9862-5CAC-06D0-E007026B0440}"/>
              </a:ext>
            </a:extLst>
          </p:cNvPr>
          <p:cNvSpPr txBox="1"/>
          <p:nvPr/>
        </p:nvSpPr>
        <p:spPr>
          <a:xfrm>
            <a:off x="4362871" y="5212850"/>
            <a:ext cx="3469331" cy="12855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‘You are amazingly and wonderfully made!’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Trebuchet MS" panose="020B0703020202090204" pitchFamily="34" charset="0"/>
              </a:rPr>
              <a:t>adapted from Psalm 139</a:t>
            </a:r>
          </a:p>
        </p:txBody>
      </p:sp>
    </p:spTree>
    <p:extLst>
      <p:ext uri="{BB962C8B-B14F-4D97-AF65-F5344CB8AC3E}">
        <p14:creationId xmlns:p14="http://schemas.microsoft.com/office/powerpoint/2010/main" val="3446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D73867-29D6-D10D-4531-6B2548B0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1D7C10-4A67-49DF-BCEB-77B109E6A28C}"/>
              </a:ext>
            </a:extLst>
          </p:cNvPr>
          <p:cNvSpPr txBox="1"/>
          <p:nvPr/>
        </p:nvSpPr>
        <p:spPr>
          <a:xfrm>
            <a:off x="1711377" y="3937039"/>
            <a:ext cx="8769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Trebuchet MS" panose="020B0603020202020204" pitchFamily="34" charset="0"/>
              </a:rPr>
              <a:t>Appendix 10 for feedback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380D3-44BA-3AAB-55D6-423C357A4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4030" y="145714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20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FDCE-4056-D26A-4A49-30E47DE3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4831A8-162F-7EDD-DBEC-1A213EC80121}"/>
              </a:ext>
            </a:extLst>
          </p:cNvPr>
          <p:cNvSpPr txBox="1"/>
          <p:nvPr/>
        </p:nvSpPr>
        <p:spPr>
          <a:xfrm>
            <a:off x="442913" y="441325"/>
            <a:ext cx="3789499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818D9C-0B76-56D3-D88E-8040F6BC9069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396635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2952</TotalTime>
  <Words>212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MetaPro-Medi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Halliday</dc:creator>
  <cp:lastModifiedBy>Faye Lloyd-Jones</cp:lastModifiedBy>
  <cp:revision>7</cp:revision>
  <dcterms:created xsi:type="dcterms:W3CDTF">2026-07-23T11:22:14Z</dcterms:created>
  <dcterms:modified xsi:type="dcterms:W3CDTF">2026-08-19T08:41:32Z</dcterms:modified>
</cp:coreProperties>
</file>