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74" r:id="rId5"/>
    <p:sldId id="275" r:id="rId6"/>
    <p:sldId id="284" r:id="rId7"/>
    <p:sldId id="276" r:id="rId8"/>
    <p:sldId id="278" r:id="rId9"/>
    <p:sldId id="279" r:id="rId10"/>
    <p:sldId id="280" r:id="rId11"/>
    <p:sldId id="283" r:id="rId12"/>
    <p:sldId id="282" r:id="rId13"/>
    <p:sldId id="28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238A"/>
    <a:srgbClr val="58B947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0" d="100"/>
          <a:sy n="150" d="100"/>
        </p:scale>
        <p:origin x="209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ona Johnson" userId="cb662817-8725-4012-8f75-f6f30707ee54" providerId="ADAL" clId="{5296FC21-3E96-4FFB-A2E5-7B7921D76051}"/>
    <pc:docChg chg="modSld">
      <pc:chgData name="Fiona Johnson" userId="cb662817-8725-4012-8f75-f6f30707ee54" providerId="ADAL" clId="{5296FC21-3E96-4FFB-A2E5-7B7921D76051}" dt="2026-09-11T13:39:18.338" v="12" actId="14100"/>
      <pc:docMkLst>
        <pc:docMk/>
      </pc:docMkLst>
      <pc:sldChg chg="addSp modSp mod">
        <pc:chgData name="Fiona Johnson" userId="cb662817-8725-4012-8f75-f6f30707ee54" providerId="ADAL" clId="{5296FC21-3E96-4FFB-A2E5-7B7921D76051}" dt="2026-09-11T13:39:18.338" v="12" actId="14100"/>
        <pc:sldMkLst>
          <pc:docMk/>
          <pc:sldMk cId="1279572120" sldId="282"/>
        </pc:sldMkLst>
        <pc:picChg chg="mod">
          <ac:chgData name="Fiona Johnson" userId="cb662817-8725-4012-8f75-f6f30707ee54" providerId="ADAL" clId="{5296FC21-3E96-4FFB-A2E5-7B7921D76051}" dt="2026-09-11T13:39:13.918" v="10" actId="14100"/>
          <ac:picMkLst>
            <pc:docMk/>
            <pc:sldMk cId="1279572120" sldId="282"/>
            <ac:picMk id="3" creationId="{6467D930-9D94-920C-5D18-26753230F612}"/>
          </ac:picMkLst>
        </pc:picChg>
        <pc:picChg chg="mod">
          <ac:chgData name="Fiona Johnson" userId="cb662817-8725-4012-8f75-f6f30707ee54" providerId="ADAL" clId="{5296FC21-3E96-4FFB-A2E5-7B7921D76051}" dt="2026-09-11T13:39:01.610" v="5" actId="1076"/>
          <ac:picMkLst>
            <pc:docMk/>
            <pc:sldMk cId="1279572120" sldId="282"/>
            <ac:picMk id="7" creationId="{C7F82B4A-94E6-3611-F644-8A492B24D3A4}"/>
          </ac:picMkLst>
        </pc:picChg>
        <pc:picChg chg="add mod">
          <ac:chgData name="Fiona Johnson" userId="cb662817-8725-4012-8f75-f6f30707ee54" providerId="ADAL" clId="{5296FC21-3E96-4FFB-A2E5-7B7921D76051}" dt="2026-09-11T13:39:18.338" v="12" actId="14100"/>
          <ac:picMkLst>
            <pc:docMk/>
            <pc:sldMk cId="1279572120" sldId="282"/>
            <ac:picMk id="8" creationId="{E3C0326E-E44C-9823-6CCA-492A978BE21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251F1-4E25-46D4-B6A8-022F333BFE9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53F82F-B3B2-418A-A874-F57342EEB0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6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459-BEB1-4D16-934B-F922FE7A9F6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6EB0-1F8C-47D3-8A03-3CE7BC18D3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343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459-BEB1-4D16-934B-F922FE7A9F6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6EB0-1F8C-47D3-8A03-3CE7BC18D3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41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459-BEB1-4D16-934B-F922FE7A9F6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6EB0-1F8C-47D3-8A03-3CE7BC18D3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33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459-BEB1-4D16-934B-F922FE7A9F6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6EB0-1F8C-47D3-8A03-3CE7BC18D3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987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459-BEB1-4D16-934B-F922FE7A9F6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6EB0-1F8C-47D3-8A03-3CE7BC18D3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427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459-BEB1-4D16-934B-F922FE7A9F6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6EB0-1F8C-47D3-8A03-3CE7BC18D3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052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459-BEB1-4D16-934B-F922FE7A9F6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6EB0-1F8C-47D3-8A03-3CE7BC18D3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052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459-BEB1-4D16-934B-F922FE7A9F6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6EB0-1F8C-47D3-8A03-3CE7BC18D3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937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459-BEB1-4D16-934B-F922FE7A9F6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6EB0-1F8C-47D3-8A03-3CE7BC18D3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846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459-BEB1-4D16-934B-F922FE7A9F6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6EB0-1F8C-47D3-8A03-3CE7BC18D3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25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459-BEB1-4D16-934B-F922FE7A9F6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6EB0-1F8C-47D3-8A03-3CE7BC18D3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779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F7459-BEB1-4D16-934B-F922FE7A9F6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F6EB0-1F8C-47D3-8A03-3CE7BC18D3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770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gif"/><Relationship Id="rId4" Type="http://schemas.openxmlformats.org/officeDocument/2006/relationships/image" Target="../media/image5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2.gif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29.jpeg"/><Relationship Id="rId5" Type="http://schemas.openxmlformats.org/officeDocument/2006/relationships/image" Target="../media/image24.jpeg"/><Relationship Id="rId10" Type="http://schemas.openxmlformats.org/officeDocument/2006/relationships/image" Target="../media/image28.png"/><Relationship Id="rId4" Type="http://schemas.openxmlformats.org/officeDocument/2006/relationships/image" Target="../media/image23.jpe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0" Type="http://schemas.openxmlformats.org/officeDocument/2006/relationships/image" Target="../media/image2.gif"/><Relationship Id="rId4" Type="http://schemas.openxmlformats.org/officeDocument/2006/relationships/image" Target="../media/image42.PNG"/><Relationship Id="rId9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on a bench&#10;&#10;Description automatically generated">
            <a:extLst>
              <a:ext uri="{FF2B5EF4-FFF2-40B4-BE49-F238E27FC236}">
                <a16:creationId xmlns:a16="http://schemas.microsoft.com/office/drawing/2014/main" id="{6300ED67-F3A0-B361-2FFD-095C293071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09"/>
          <a:stretch/>
        </p:blipFill>
        <p:spPr>
          <a:xfrm>
            <a:off x="-16771" y="0"/>
            <a:ext cx="916077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37" y="5949279"/>
            <a:ext cx="787381" cy="885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1844" y="6211669"/>
            <a:ext cx="3923928" cy="646331"/>
          </a:xfrm>
          <a:prstGeom prst="rect">
            <a:avLst/>
          </a:prstGeom>
          <a:solidFill>
            <a:srgbClr val="A4238A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thos Pro Regular" panose="04020905040E02020A04" pitchFamily="82" charset="0"/>
                <a:cs typeface="Levenim MT" panose="02010502060101010101" pitchFamily="2" charset="-79"/>
              </a:rPr>
              <a:t>Homelessness</a:t>
            </a:r>
            <a:endParaRPr lang="en-U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Lithos Pro Regular" panose="04020905040E02020A04" pitchFamily="82" charset="0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47897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28507" y="6211669"/>
            <a:ext cx="4572000" cy="646331"/>
          </a:xfrm>
          <a:prstGeom prst="rect">
            <a:avLst/>
          </a:prstGeom>
          <a:solidFill>
            <a:srgbClr val="A4238A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thos Pro Regular" panose="04020905040E02020A04" pitchFamily="82" charset="0"/>
                <a:cs typeface="Levenim MT" panose="02010502060101010101" pitchFamily="2" charset="-79"/>
              </a:rPr>
              <a:t>Rough sleeping</a:t>
            </a:r>
          </a:p>
        </p:txBody>
      </p:sp>
      <p:pic>
        <p:nvPicPr>
          <p:cNvPr id="3" name="Picture 2" descr="A person sitting on the ground next to a brick wall&#10;&#10;Description automatically generated">
            <a:extLst>
              <a:ext uri="{FF2B5EF4-FFF2-40B4-BE49-F238E27FC236}">
                <a16:creationId xmlns:a16="http://schemas.microsoft.com/office/drawing/2014/main" id="{9247B971-EEC3-5F28-0B2C-7132891BE0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891" y="1977085"/>
            <a:ext cx="3381086" cy="2248571"/>
          </a:xfrm>
          <a:prstGeom prst="rect">
            <a:avLst/>
          </a:prstGeom>
        </p:spPr>
      </p:pic>
      <p:pic>
        <p:nvPicPr>
          <p:cNvPr id="8" name="Picture 7" descr="A person with a backpack walking into a building&#10;&#10;Description automatically generated">
            <a:extLst>
              <a:ext uri="{FF2B5EF4-FFF2-40B4-BE49-F238E27FC236}">
                <a16:creationId xmlns:a16="http://schemas.microsoft.com/office/drawing/2014/main" id="{E7B06C1D-C857-BEE0-11DD-7D104F62BF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7"/>
          <a:stretch/>
        </p:blipFill>
        <p:spPr>
          <a:xfrm>
            <a:off x="3073449" y="1964504"/>
            <a:ext cx="2422140" cy="2248570"/>
          </a:xfrm>
          <a:prstGeom prst="rect">
            <a:avLst/>
          </a:prstGeom>
        </p:spPr>
      </p:pic>
      <p:pic>
        <p:nvPicPr>
          <p:cNvPr id="9" name="Picture 8" descr="A person holding a cup and a container&#10;&#10;Description automatically generated">
            <a:extLst>
              <a:ext uri="{FF2B5EF4-FFF2-40B4-BE49-F238E27FC236}">
                <a16:creationId xmlns:a16="http://schemas.microsoft.com/office/drawing/2014/main" id="{39E36B58-D14B-C0D8-6349-3200714ACC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2" r="18353" b="10193"/>
          <a:stretch/>
        </p:blipFill>
        <p:spPr>
          <a:xfrm>
            <a:off x="-10745" y="1977085"/>
            <a:ext cx="2679085" cy="22422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37" y="5949279"/>
            <a:ext cx="787381" cy="885699"/>
          </a:xfrm>
          <a:prstGeom prst="rect">
            <a:avLst/>
          </a:prstGeom>
        </p:spPr>
      </p:pic>
      <p:pic>
        <p:nvPicPr>
          <p:cNvPr id="15" name="Picture 14" descr="A person sitting next to another person&#10;&#10;Description automatically generated">
            <a:extLst>
              <a:ext uri="{FF2B5EF4-FFF2-40B4-BE49-F238E27FC236}">
                <a16:creationId xmlns:a16="http://schemas.microsoft.com/office/drawing/2014/main" id="{E9989B88-777D-0B92-2D66-D65D533ECFD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3"/>
          <a:stretch/>
        </p:blipFill>
        <p:spPr>
          <a:xfrm>
            <a:off x="860043" y="4313400"/>
            <a:ext cx="3037633" cy="1874305"/>
          </a:xfrm>
          <a:prstGeom prst="rect">
            <a:avLst/>
          </a:prstGeom>
        </p:spPr>
      </p:pic>
      <p:pic>
        <p:nvPicPr>
          <p:cNvPr id="19" name="Picture 18" descr="A person serving food to another person&#10;&#10;Description automatically generated">
            <a:extLst>
              <a:ext uri="{FF2B5EF4-FFF2-40B4-BE49-F238E27FC236}">
                <a16:creationId xmlns:a16="http://schemas.microsoft.com/office/drawing/2014/main" id="{0D1273F8-4E52-5A9B-BAD6-8B4C9878D0C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54" y="-7775"/>
            <a:ext cx="3043077" cy="1901923"/>
          </a:xfrm>
          <a:prstGeom prst="rect">
            <a:avLst/>
          </a:prstGeom>
        </p:spPr>
      </p:pic>
      <p:pic>
        <p:nvPicPr>
          <p:cNvPr id="13" name="Picture 12" descr="A group of people sitting in a room&#10;&#10;Description automatically generated">
            <a:extLst>
              <a:ext uri="{FF2B5EF4-FFF2-40B4-BE49-F238E27FC236}">
                <a16:creationId xmlns:a16="http://schemas.microsoft.com/office/drawing/2014/main" id="{0B321FEA-6F71-24EF-53BE-188BFCD1B70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54" r="6727" b="15479"/>
          <a:stretch/>
        </p:blipFill>
        <p:spPr>
          <a:xfrm>
            <a:off x="5076056" y="4285782"/>
            <a:ext cx="3037633" cy="1901923"/>
          </a:xfrm>
          <a:prstGeom prst="rect">
            <a:avLst/>
          </a:prstGeom>
        </p:spPr>
      </p:pic>
      <p:pic>
        <p:nvPicPr>
          <p:cNvPr id="17" name="Picture 16" descr="A group of people walking on a sidewalk&#10;&#10;Description automatically generated">
            <a:extLst>
              <a:ext uri="{FF2B5EF4-FFF2-40B4-BE49-F238E27FC236}">
                <a16:creationId xmlns:a16="http://schemas.microsoft.com/office/drawing/2014/main" id="{3286D7BC-96B2-0FA8-BE1F-4E7971313CB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2" t="6973" r="9394" b="8050"/>
          <a:stretch/>
        </p:blipFill>
        <p:spPr>
          <a:xfrm>
            <a:off x="5076055" y="-12149"/>
            <a:ext cx="3037633" cy="187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00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37" y="5949279"/>
            <a:ext cx="787381" cy="885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6771" y="6211669"/>
            <a:ext cx="3940699" cy="646331"/>
          </a:xfrm>
          <a:prstGeom prst="rect">
            <a:avLst/>
          </a:prstGeom>
          <a:solidFill>
            <a:srgbClr val="A4238A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thos Pro Regular" panose="04020905040E02020A04" pitchFamily="82" charset="0"/>
                <a:cs typeface="Levenim MT" panose="02010502060101010101" pitchFamily="2" charset="-79"/>
              </a:rPr>
              <a:t>Sofa Surfing</a:t>
            </a:r>
            <a:endParaRPr lang="en-U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Lithos Pro Regular" panose="04020905040E02020A04" pitchFamily="82" charset="0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46435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uilding with a fence&#10;&#10;Description automatically generated">
            <a:extLst>
              <a:ext uri="{FF2B5EF4-FFF2-40B4-BE49-F238E27FC236}">
                <a16:creationId xmlns:a16="http://schemas.microsoft.com/office/drawing/2014/main" id="{D8EC688F-99CE-8960-F760-C6085B00B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96" y="3145075"/>
            <a:ext cx="4870704" cy="3657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11669"/>
            <a:ext cx="3275856" cy="646331"/>
          </a:xfrm>
          <a:prstGeom prst="rect">
            <a:avLst/>
          </a:prstGeom>
          <a:solidFill>
            <a:srgbClr val="A4238A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thos Pro Regular" panose="04020905040E02020A04" pitchFamily="82" charset="0"/>
                <a:cs typeface="Levenim MT" panose="02010502060101010101" pitchFamily="2" charset="-79"/>
              </a:rPr>
              <a:t>Lifehouse</a:t>
            </a:r>
          </a:p>
        </p:txBody>
      </p:sp>
      <p:pic>
        <p:nvPicPr>
          <p:cNvPr id="8" name="Picture 7" descr="A person looking at a person holding a book&#10;&#10;Description automatically generated">
            <a:extLst>
              <a:ext uri="{FF2B5EF4-FFF2-40B4-BE49-F238E27FC236}">
                <a16:creationId xmlns:a16="http://schemas.microsoft.com/office/drawing/2014/main" id="{ED14B17E-252A-5839-CCFB-131AA20E2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850" y="0"/>
            <a:ext cx="4803150" cy="3202100"/>
          </a:xfrm>
          <a:prstGeom prst="rect">
            <a:avLst/>
          </a:prstGeom>
        </p:spPr>
      </p:pic>
      <p:pic>
        <p:nvPicPr>
          <p:cNvPr id="10" name="Picture 9" descr="A person with a backpack walking outside of a building&#10;&#10;Description automatically generated">
            <a:extLst>
              <a:ext uri="{FF2B5EF4-FFF2-40B4-BE49-F238E27FC236}">
                <a16:creationId xmlns:a16="http://schemas.microsoft.com/office/drawing/2014/main" id="{097DE172-8A7B-E815-5432-D63ED6C869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31" y="199046"/>
            <a:ext cx="3833489" cy="57502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37" y="5949279"/>
            <a:ext cx="787381" cy="88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411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itting in a circle&#10;&#10;Description automatically generated">
            <a:extLst>
              <a:ext uri="{FF2B5EF4-FFF2-40B4-BE49-F238E27FC236}">
                <a16:creationId xmlns:a16="http://schemas.microsoft.com/office/drawing/2014/main" id="{4D69C5A3-6208-F967-CC76-E10EDF61C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67191" cy="3500393"/>
          </a:xfrm>
          <a:prstGeom prst="rect">
            <a:avLst/>
          </a:prstGeom>
        </p:spPr>
      </p:pic>
      <p:pic>
        <p:nvPicPr>
          <p:cNvPr id="8" name="Picture 7" descr="A person looking at a person&#10;&#10;Description automatically generated">
            <a:extLst>
              <a:ext uri="{FF2B5EF4-FFF2-40B4-BE49-F238E27FC236}">
                <a16:creationId xmlns:a16="http://schemas.microsoft.com/office/drawing/2014/main" id="{297D86BE-299C-058F-4523-C602E003EA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0" y="0"/>
            <a:ext cx="4174430" cy="2782575"/>
          </a:xfrm>
          <a:prstGeom prst="rect">
            <a:avLst/>
          </a:prstGeom>
        </p:spPr>
      </p:pic>
      <p:pic>
        <p:nvPicPr>
          <p:cNvPr id="12" name="Picture 11" descr="A person sitting at a table with another person sitting at a table&#10;&#10;Description automatically generated">
            <a:extLst>
              <a:ext uri="{FF2B5EF4-FFF2-40B4-BE49-F238E27FC236}">
                <a16:creationId xmlns:a16="http://schemas.microsoft.com/office/drawing/2014/main" id="{8966AA71-1E9E-BEB2-8F9E-3F3AE4C698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992" y="2963366"/>
            <a:ext cx="4213585" cy="28075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37" y="5949279"/>
            <a:ext cx="787381" cy="885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11669"/>
            <a:ext cx="2699792" cy="646331"/>
          </a:xfrm>
          <a:prstGeom prst="rect">
            <a:avLst/>
          </a:prstGeom>
          <a:solidFill>
            <a:srgbClr val="A4238A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thos Pro Regular" panose="04020905040E02020A04" pitchFamily="82" charset="0"/>
                <a:cs typeface="Levenim MT" panose="02010502060101010101" pitchFamily="2" charset="-79"/>
              </a:rPr>
              <a:t>Support</a:t>
            </a:r>
            <a:endParaRPr lang="en-U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Lithos Pro Regular" panose="04020905040E02020A04" pitchFamily="82" charset="0"/>
              <a:cs typeface="Levenim MT" panose="02010502060101010101" pitchFamily="2" charset="-79"/>
            </a:endParaRPr>
          </a:p>
        </p:txBody>
      </p:sp>
      <p:pic>
        <p:nvPicPr>
          <p:cNvPr id="2" name="Picture 1" descr="A person hugging another person&#10;&#10;Description automatically generated">
            <a:extLst>
              <a:ext uri="{FF2B5EF4-FFF2-40B4-BE49-F238E27FC236}">
                <a16:creationId xmlns:a16="http://schemas.microsoft.com/office/drawing/2014/main" id="{219AC433-9634-586D-A15D-85BCA6EA9F2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5"/>
          <a:stretch/>
        </p:blipFill>
        <p:spPr>
          <a:xfrm>
            <a:off x="0" y="3682662"/>
            <a:ext cx="3563888" cy="255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9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37" y="5949279"/>
            <a:ext cx="787381" cy="885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11669"/>
            <a:ext cx="4716016" cy="646331"/>
          </a:xfrm>
          <a:prstGeom prst="rect">
            <a:avLst/>
          </a:prstGeom>
          <a:solidFill>
            <a:srgbClr val="A4238A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thos Pro Regular" panose="04020905040E02020A04" pitchFamily="82" charset="0"/>
                <a:cs typeface="Levenim MT" panose="02010502060101010101" pitchFamily="2" charset="-79"/>
              </a:rPr>
              <a:t>Lifeskills</a:t>
            </a:r>
            <a:r>
              <a:rPr lang="en-US" sz="3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thos Pro Regular" panose="04020905040E02020A04" pitchFamily="82" charset="0"/>
                <a:cs typeface="Levenim MT" panose="02010502060101010101" pitchFamily="2" charset="-79"/>
              </a:rPr>
              <a:t> and Training</a:t>
            </a:r>
          </a:p>
        </p:txBody>
      </p:sp>
      <p:pic>
        <p:nvPicPr>
          <p:cNvPr id="3" name="Picture 2" descr="A person cooking in a kitchen&#10;&#10;Description automatically generated">
            <a:extLst>
              <a:ext uri="{FF2B5EF4-FFF2-40B4-BE49-F238E27FC236}">
                <a16:creationId xmlns:a16="http://schemas.microsoft.com/office/drawing/2014/main" id="{ECF900D2-3CD2-2B10-F316-F7D4446F7A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64" y="0"/>
            <a:ext cx="4237624" cy="3178218"/>
          </a:xfrm>
          <a:prstGeom prst="rect">
            <a:avLst/>
          </a:prstGeom>
        </p:spPr>
      </p:pic>
      <p:pic>
        <p:nvPicPr>
          <p:cNvPr id="7" name="Picture 6" descr="A group of people working on a project&#10;&#10;Description automatically generated">
            <a:extLst>
              <a:ext uri="{FF2B5EF4-FFF2-40B4-BE49-F238E27FC236}">
                <a16:creationId xmlns:a16="http://schemas.microsoft.com/office/drawing/2014/main" id="{0FBD945A-DD16-317F-EDAE-847E3921D0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0"/>
            <a:ext cx="4211960" cy="3158970"/>
          </a:xfrm>
          <a:prstGeom prst="rect">
            <a:avLst/>
          </a:prstGeom>
        </p:spPr>
      </p:pic>
      <p:pic>
        <p:nvPicPr>
          <p:cNvPr id="2" name="Picture 1" descr="Men sitting at desks with computers&#10;&#10;Description automatically generated">
            <a:extLst>
              <a:ext uri="{FF2B5EF4-FFF2-40B4-BE49-F238E27FC236}">
                <a16:creationId xmlns:a16="http://schemas.microsoft.com/office/drawing/2014/main" id="{E94FE3D7-0CAA-5778-539C-7E997AC2C5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788" y="3368599"/>
            <a:ext cx="3816424" cy="28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389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211669"/>
            <a:ext cx="4355976" cy="646331"/>
          </a:xfrm>
          <a:prstGeom prst="rect">
            <a:avLst/>
          </a:prstGeom>
          <a:solidFill>
            <a:srgbClr val="A4238A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thos Pro Regular" panose="04020905040E02020A04" pitchFamily="82" charset="0"/>
                <a:cs typeface="Levenim MT" panose="02010502060101010101" pitchFamily="2" charset="-79"/>
              </a:rPr>
              <a:t>Rediscovering Life</a:t>
            </a:r>
          </a:p>
        </p:txBody>
      </p:sp>
      <p:pic>
        <p:nvPicPr>
          <p:cNvPr id="8" name="Picture 7" descr="A group of people playing instruments&#10;&#10;Description automatically generated">
            <a:extLst>
              <a:ext uri="{FF2B5EF4-FFF2-40B4-BE49-F238E27FC236}">
                <a16:creationId xmlns:a16="http://schemas.microsoft.com/office/drawing/2014/main" id="{5A9922C5-4DF8-89F2-6B92-83CF6339C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" t="17282" r="13941" b="12228"/>
          <a:stretch/>
        </p:blipFill>
        <p:spPr>
          <a:xfrm>
            <a:off x="3276739" y="-13614"/>
            <a:ext cx="2987031" cy="1911398"/>
          </a:xfrm>
          <a:prstGeom prst="rect">
            <a:avLst/>
          </a:prstGeom>
        </p:spPr>
      </p:pic>
      <p:pic>
        <p:nvPicPr>
          <p:cNvPr id="11" name="Picture 10" descr="A person and person sitting in pots with plants&#10;&#10;Description automatically generated">
            <a:extLst>
              <a:ext uri="{FF2B5EF4-FFF2-40B4-BE49-F238E27FC236}">
                <a16:creationId xmlns:a16="http://schemas.microsoft.com/office/drawing/2014/main" id="{A60735B8-47F1-C18A-8255-C1CAA6A0E8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3" t="1725" r="13240" b="15303"/>
          <a:stretch/>
        </p:blipFill>
        <p:spPr>
          <a:xfrm>
            <a:off x="6714819" y="-10414"/>
            <a:ext cx="2429181" cy="1925012"/>
          </a:xfrm>
          <a:prstGeom prst="rect">
            <a:avLst/>
          </a:prstGeom>
        </p:spPr>
      </p:pic>
      <p:pic>
        <p:nvPicPr>
          <p:cNvPr id="13" name="Picture 12" descr="A person raising his hands in the air&#10;&#10;Description automatically generated">
            <a:extLst>
              <a:ext uri="{FF2B5EF4-FFF2-40B4-BE49-F238E27FC236}">
                <a16:creationId xmlns:a16="http://schemas.microsoft.com/office/drawing/2014/main" id="{774C6A12-9424-983E-9F09-CBFD2610B2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52" y="-13614"/>
            <a:ext cx="2887519" cy="1925012"/>
          </a:xfrm>
          <a:prstGeom prst="rect">
            <a:avLst/>
          </a:prstGeom>
        </p:spPr>
      </p:pic>
      <p:pic>
        <p:nvPicPr>
          <p:cNvPr id="15" name="Picture 14" descr="A person and person singing into microphones&#10;&#10;Description automatically generated">
            <a:extLst>
              <a:ext uri="{FF2B5EF4-FFF2-40B4-BE49-F238E27FC236}">
                <a16:creationId xmlns:a16="http://schemas.microsoft.com/office/drawing/2014/main" id="{A7DA7B99-28AA-AF11-1093-72F5D142FC7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1" t="16401" b="18663"/>
          <a:stretch/>
        </p:blipFill>
        <p:spPr>
          <a:xfrm>
            <a:off x="6921296" y="4096718"/>
            <a:ext cx="2016225" cy="2321406"/>
          </a:xfrm>
          <a:prstGeom prst="rect">
            <a:avLst/>
          </a:prstGeom>
        </p:spPr>
      </p:pic>
      <p:pic>
        <p:nvPicPr>
          <p:cNvPr id="17" name="Picture 1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1A5045F-C5DD-805A-1233-53FC979CCA2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8" b="6918"/>
          <a:stretch/>
        </p:blipFill>
        <p:spPr>
          <a:xfrm>
            <a:off x="3276739" y="2089871"/>
            <a:ext cx="2987031" cy="1911165"/>
          </a:xfrm>
          <a:prstGeom prst="rect">
            <a:avLst/>
          </a:prstGeom>
        </p:spPr>
      </p:pic>
      <p:pic>
        <p:nvPicPr>
          <p:cNvPr id="19" name="Picture 18" descr="A person sitting on a bench in a park&#10;&#10;Description automatically generated">
            <a:extLst>
              <a:ext uri="{FF2B5EF4-FFF2-40B4-BE49-F238E27FC236}">
                <a16:creationId xmlns:a16="http://schemas.microsoft.com/office/drawing/2014/main" id="{A78E4C79-6925-CA2C-AFFD-25EFD032D47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3"/>
          <a:stretch/>
        </p:blipFill>
        <p:spPr>
          <a:xfrm>
            <a:off x="0" y="4195547"/>
            <a:ext cx="2934315" cy="20201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37" y="5949279"/>
            <a:ext cx="787381" cy="885699"/>
          </a:xfrm>
          <a:prstGeom prst="rect">
            <a:avLst/>
          </a:prstGeom>
        </p:spPr>
      </p:pic>
      <p:pic>
        <p:nvPicPr>
          <p:cNvPr id="21" name="Picture 20" descr="A person sitting in a chair in a room&#10;&#10;Description automatically generated">
            <a:extLst>
              <a:ext uri="{FF2B5EF4-FFF2-40B4-BE49-F238E27FC236}">
                <a16:creationId xmlns:a16="http://schemas.microsoft.com/office/drawing/2014/main" id="{7DC68E95-9560-2B9A-96B5-147ED7BB1A3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65" t="23599" r="15272"/>
          <a:stretch/>
        </p:blipFill>
        <p:spPr>
          <a:xfrm>
            <a:off x="6921295" y="2089872"/>
            <a:ext cx="2016225" cy="1780274"/>
          </a:xfrm>
          <a:prstGeom prst="rect">
            <a:avLst/>
          </a:prstGeom>
        </p:spPr>
      </p:pic>
      <p:pic>
        <p:nvPicPr>
          <p:cNvPr id="3" name="Picture 2" descr="A person playing pool in a room&#10;&#10;Description automatically generated">
            <a:extLst>
              <a:ext uri="{FF2B5EF4-FFF2-40B4-BE49-F238E27FC236}">
                <a16:creationId xmlns:a16="http://schemas.microsoft.com/office/drawing/2014/main" id="{FAE97B9A-E687-DFD2-D9CB-78B974AFD18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8" r="9089"/>
          <a:stretch/>
        </p:blipFill>
        <p:spPr>
          <a:xfrm>
            <a:off x="0" y="2089872"/>
            <a:ext cx="2934315" cy="1911164"/>
          </a:xfrm>
          <a:prstGeom prst="rect">
            <a:avLst/>
          </a:prstGeom>
        </p:spPr>
      </p:pic>
      <p:pic>
        <p:nvPicPr>
          <p:cNvPr id="7" name="Picture 6" descr="A group of men standing in a kitchen&#10;&#10;Description automatically generated">
            <a:extLst>
              <a:ext uri="{FF2B5EF4-FFF2-40B4-BE49-F238E27FC236}">
                <a16:creationId xmlns:a16="http://schemas.microsoft.com/office/drawing/2014/main" id="{FD4A651C-2B8E-70C8-48AB-4F4FAFB0C4D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97"/>
          <a:stretch/>
        </p:blipFill>
        <p:spPr>
          <a:xfrm>
            <a:off x="3276739" y="4193122"/>
            <a:ext cx="2987031" cy="201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56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37" y="5949279"/>
            <a:ext cx="787381" cy="885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11669"/>
            <a:ext cx="3923928" cy="646331"/>
          </a:xfrm>
          <a:prstGeom prst="rect">
            <a:avLst/>
          </a:prstGeom>
          <a:solidFill>
            <a:srgbClr val="A4238A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thos Pro Regular" panose="04020905040E02020A04" pitchFamily="82" charset="0"/>
                <a:cs typeface="Levenim MT" panose="02010502060101010101" pitchFamily="2" charset="-79"/>
              </a:rPr>
              <a:t>Campaigning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A647584-B6FD-105C-1F9B-760E021E3F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0" t="8032" r="18809" b="8017"/>
          <a:stretch/>
        </p:blipFill>
        <p:spPr>
          <a:xfrm>
            <a:off x="421996" y="3435660"/>
            <a:ext cx="2520279" cy="2592287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32ECA706-2C29-2031-9879-1F15A8FEE9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4" t="9189" r="18317" b="5731"/>
          <a:stretch/>
        </p:blipFill>
        <p:spPr>
          <a:xfrm>
            <a:off x="6201726" y="188640"/>
            <a:ext cx="2520279" cy="2592289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7FEFFF77-E4C1-B71E-FFAE-522F5DD6080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8" t="7797" r="14793" b="8948"/>
          <a:stretch/>
        </p:blipFill>
        <p:spPr>
          <a:xfrm>
            <a:off x="6201726" y="3160982"/>
            <a:ext cx="2598262" cy="2592287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FCE57CA7-8276-AD71-18C3-5582486742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2" t="9952" r="11760" b="7875"/>
          <a:stretch/>
        </p:blipFill>
        <p:spPr>
          <a:xfrm>
            <a:off x="3421224" y="2380880"/>
            <a:ext cx="2520279" cy="2533552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DC4D9C2E-73C8-EA7F-97F4-C0690DA1B58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7" t="11085" r="12187" b="6180"/>
          <a:stretch/>
        </p:blipFill>
        <p:spPr>
          <a:xfrm>
            <a:off x="382789" y="322648"/>
            <a:ext cx="2668849" cy="2592289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BEE82666-54BA-1D31-5343-05E1F48A095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70243" r="63190" b="8289"/>
          <a:stretch/>
        </p:blipFill>
        <p:spPr>
          <a:xfrm>
            <a:off x="457494" y="4457125"/>
            <a:ext cx="1017380" cy="9160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C81D77-2B21-88F1-D907-5277979A5338}"/>
              </a:ext>
            </a:extLst>
          </p:cNvPr>
          <p:cNvSpPr/>
          <p:nvPr/>
        </p:nvSpPr>
        <p:spPr>
          <a:xfrm>
            <a:off x="323528" y="2380880"/>
            <a:ext cx="576064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04F962-6B0E-11A8-9C91-B40436BAC355}"/>
              </a:ext>
            </a:extLst>
          </p:cNvPr>
          <p:cNvSpPr/>
          <p:nvPr/>
        </p:nvSpPr>
        <p:spPr>
          <a:xfrm>
            <a:off x="2366211" y="5373215"/>
            <a:ext cx="576064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352C14-EC40-65DE-E324-5029B6B590C3}"/>
              </a:ext>
            </a:extLst>
          </p:cNvPr>
          <p:cNvSpPr/>
          <p:nvPr/>
        </p:nvSpPr>
        <p:spPr>
          <a:xfrm>
            <a:off x="5365439" y="4085472"/>
            <a:ext cx="576064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3C4EDD-53DA-04BE-FEBC-75606B3D1644}"/>
              </a:ext>
            </a:extLst>
          </p:cNvPr>
          <p:cNvSpPr/>
          <p:nvPr/>
        </p:nvSpPr>
        <p:spPr>
          <a:xfrm>
            <a:off x="8259526" y="2078127"/>
            <a:ext cx="576064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71C702-6BCC-8B57-A789-6A43B2135D86}"/>
              </a:ext>
            </a:extLst>
          </p:cNvPr>
          <p:cNvSpPr/>
          <p:nvPr/>
        </p:nvSpPr>
        <p:spPr>
          <a:xfrm>
            <a:off x="8223924" y="5204943"/>
            <a:ext cx="576064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176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37" y="5949279"/>
            <a:ext cx="787381" cy="885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11669"/>
            <a:ext cx="2475047" cy="646331"/>
          </a:xfrm>
          <a:prstGeom prst="rect">
            <a:avLst/>
          </a:prstGeom>
          <a:solidFill>
            <a:srgbClr val="A4238A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thos Pro Regular" panose="04020905040E02020A04" pitchFamily="82" charset="0"/>
                <a:cs typeface="Levenim MT" panose="02010502060101010101" pitchFamily="2" charset="-79"/>
              </a:rPr>
              <a:t>Homes</a:t>
            </a:r>
            <a:endParaRPr lang="en-U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Lithos Pro Regular" panose="04020905040E02020A04" pitchFamily="82" charset="0"/>
              <a:cs typeface="Levenim MT" panose="02010502060101010101" pitchFamily="2" charset="-79"/>
            </a:endParaRPr>
          </a:p>
        </p:txBody>
      </p:sp>
      <p:pic>
        <p:nvPicPr>
          <p:cNvPr id="3" name="Picture 2" descr="A person sitting on a bed&#10;&#10;Description automatically generated">
            <a:extLst>
              <a:ext uri="{FF2B5EF4-FFF2-40B4-BE49-F238E27FC236}">
                <a16:creationId xmlns:a16="http://schemas.microsoft.com/office/drawing/2014/main" id="{6467D930-9D94-920C-5D18-26753230F6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r="10020"/>
          <a:stretch/>
        </p:blipFill>
        <p:spPr>
          <a:xfrm>
            <a:off x="0" y="2885751"/>
            <a:ext cx="4225981" cy="3023710"/>
          </a:xfrm>
          <a:prstGeom prst="rect">
            <a:avLst/>
          </a:prstGeom>
        </p:spPr>
      </p:pic>
      <p:pic>
        <p:nvPicPr>
          <p:cNvPr id="7" name="Picture 6" descr="A person decorating a small christmas tree&#10;&#10;Description automatically generated">
            <a:extLst>
              <a:ext uri="{FF2B5EF4-FFF2-40B4-BE49-F238E27FC236}">
                <a16:creationId xmlns:a16="http://schemas.microsoft.com/office/drawing/2014/main" id="{C7F82B4A-94E6-3611-F644-8A492B24D3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9871" b="12558"/>
          <a:stretch/>
        </p:blipFill>
        <p:spPr>
          <a:xfrm>
            <a:off x="4447091" y="-20287"/>
            <a:ext cx="4695619" cy="2729207"/>
          </a:xfrm>
          <a:prstGeom prst="rect">
            <a:avLst/>
          </a:prstGeom>
        </p:spPr>
      </p:pic>
      <p:pic>
        <p:nvPicPr>
          <p:cNvPr id="4" name="Picture 3" descr="A low angle view of a building&#10;&#10;Description automatically generated">
            <a:extLst>
              <a:ext uri="{FF2B5EF4-FFF2-40B4-BE49-F238E27FC236}">
                <a16:creationId xmlns:a16="http://schemas.microsoft.com/office/drawing/2014/main" id="{F184549B-7441-174B-8632-4D79923E94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6727"/>
          <a:stretch/>
        </p:blipFill>
        <p:spPr>
          <a:xfrm>
            <a:off x="0" y="3202"/>
            <a:ext cx="4225981" cy="27057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C0326E-E44C-9823-6CCA-492A978BE2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512" y="2887629"/>
            <a:ext cx="4696488" cy="304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72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211669"/>
            <a:ext cx="1979712" cy="646331"/>
          </a:xfrm>
          <a:prstGeom prst="rect">
            <a:avLst/>
          </a:prstGeom>
          <a:solidFill>
            <a:srgbClr val="A4238A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ithos Pro Regular" panose="04020905040E02020A04" pitchFamily="82" charset="0"/>
                <a:cs typeface="Levenim MT" panose="02010502060101010101" pitchFamily="2" charset="-79"/>
              </a:rPr>
              <a:t>Hope</a:t>
            </a:r>
          </a:p>
        </p:txBody>
      </p:sp>
      <p:pic>
        <p:nvPicPr>
          <p:cNvPr id="4" name="Picture 3" descr="A white wall with black text&#10;&#10;Description automatically generated">
            <a:extLst>
              <a:ext uri="{FF2B5EF4-FFF2-40B4-BE49-F238E27FC236}">
                <a16:creationId xmlns:a16="http://schemas.microsoft.com/office/drawing/2014/main" id="{B00D2C70-A290-1A90-6892-5972F54803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6"/>
          <a:stretch/>
        </p:blipFill>
        <p:spPr>
          <a:xfrm>
            <a:off x="11829" y="1"/>
            <a:ext cx="2530167" cy="3429000"/>
          </a:xfrm>
          <a:prstGeom prst="rect">
            <a:avLst/>
          </a:prstGeom>
        </p:spPr>
      </p:pic>
      <p:pic>
        <p:nvPicPr>
          <p:cNvPr id="9" name="Picture 8" descr="A white wall with black text&#10;&#10;Description automatically generated">
            <a:extLst>
              <a:ext uri="{FF2B5EF4-FFF2-40B4-BE49-F238E27FC236}">
                <a16:creationId xmlns:a16="http://schemas.microsoft.com/office/drawing/2014/main" id="{37ED6E4E-9644-B5DF-32B3-8A2BC362CE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0" t="4507" b="14367"/>
          <a:stretch/>
        </p:blipFill>
        <p:spPr>
          <a:xfrm>
            <a:off x="3350511" y="4970011"/>
            <a:ext cx="1922503" cy="1296145"/>
          </a:xfrm>
          <a:prstGeom prst="rect">
            <a:avLst/>
          </a:prstGeom>
        </p:spPr>
      </p:pic>
      <p:pic>
        <p:nvPicPr>
          <p:cNvPr id="11" name="Picture 10" descr="A sign on a wall&#10;&#10;Description automatically generated">
            <a:extLst>
              <a:ext uri="{FF2B5EF4-FFF2-40B4-BE49-F238E27FC236}">
                <a16:creationId xmlns:a16="http://schemas.microsoft.com/office/drawing/2014/main" id="{96A942AE-2347-135E-4B1D-15B0181644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8" b="20581"/>
          <a:stretch/>
        </p:blipFill>
        <p:spPr>
          <a:xfrm>
            <a:off x="5367774" y="23022"/>
            <a:ext cx="3776225" cy="3121281"/>
          </a:xfrm>
          <a:prstGeom prst="rect">
            <a:avLst/>
          </a:prstGeom>
        </p:spPr>
      </p:pic>
      <p:pic>
        <p:nvPicPr>
          <p:cNvPr id="16" name="Picture 15" descr="A group of pictures on a wall&#10;&#10;Description automatically generated">
            <a:extLst>
              <a:ext uri="{FF2B5EF4-FFF2-40B4-BE49-F238E27FC236}">
                <a16:creationId xmlns:a16="http://schemas.microsoft.com/office/drawing/2014/main" id="{B2523430-E54A-F87C-745E-2258D9F2CA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" t="11441" r="1866" b="17593"/>
          <a:stretch/>
        </p:blipFill>
        <p:spPr>
          <a:xfrm>
            <a:off x="3381771" y="3389369"/>
            <a:ext cx="2850599" cy="1532225"/>
          </a:xfrm>
          <a:prstGeom prst="rect">
            <a:avLst/>
          </a:prstGeom>
        </p:spPr>
      </p:pic>
      <p:pic>
        <p:nvPicPr>
          <p:cNvPr id="20" name="Picture 19" descr="A sign on a wall&#10;&#10;Description automatically generated">
            <a:extLst>
              <a:ext uri="{FF2B5EF4-FFF2-40B4-BE49-F238E27FC236}">
                <a16:creationId xmlns:a16="http://schemas.microsoft.com/office/drawing/2014/main" id="{239A6153-F7C7-2D26-5E71-C572BCD0450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8"/>
          <a:stretch/>
        </p:blipFill>
        <p:spPr>
          <a:xfrm>
            <a:off x="3381771" y="1640377"/>
            <a:ext cx="1282039" cy="1532225"/>
          </a:xfrm>
          <a:prstGeom prst="rect">
            <a:avLst/>
          </a:prstGeom>
        </p:spPr>
      </p:pic>
      <p:pic>
        <p:nvPicPr>
          <p:cNvPr id="22" name="Picture 21" descr="A painting on the wall&#10;&#10;Description automatically generated">
            <a:extLst>
              <a:ext uri="{FF2B5EF4-FFF2-40B4-BE49-F238E27FC236}">
                <a16:creationId xmlns:a16="http://schemas.microsoft.com/office/drawing/2014/main" id="{F8D9C77B-6EBC-ADC6-874F-0D8F2336F8E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86028" y="3826995"/>
            <a:ext cx="3501008" cy="2625756"/>
          </a:xfrm>
          <a:prstGeom prst="rect">
            <a:avLst/>
          </a:prstGeom>
        </p:spPr>
      </p:pic>
      <p:pic>
        <p:nvPicPr>
          <p:cNvPr id="24" name="Picture 23" descr="A person painting a wall&#10;&#10;Description automatically generated">
            <a:extLst>
              <a:ext uri="{FF2B5EF4-FFF2-40B4-BE49-F238E27FC236}">
                <a16:creationId xmlns:a16="http://schemas.microsoft.com/office/drawing/2014/main" id="{7FE0D58E-856F-A6C2-E30B-5B9D955ADF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556" y="4970011"/>
            <a:ext cx="1092378" cy="1912068"/>
          </a:xfrm>
          <a:prstGeom prst="rect">
            <a:avLst/>
          </a:prstGeom>
        </p:spPr>
      </p:pic>
      <p:pic>
        <p:nvPicPr>
          <p:cNvPr id="26" name="Picture 25" descr="A painting of a beach with palm trees&#10;&#10;Description automatically generated">
            <a:extLst>
              <a:ext uri="{FF2B5EF4-FFF2-40B4-BE49-F238E27FC236}">
                <a16:creationId xmlns:a16="http://schemas.microsoft.com/office/drawing/2014/main" id="{6A1258E8-A893-2EE0-1FBC-6D479FBA024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 t="6995" r="2260" b="4054"/>
          <a:stretch/>
        </p:blipFill>
        <p:spPr>
          <a:xfrm>
            <a:off x="2851360" y="-12927"/>
            <a:ext cx="2207050" cy="15965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37" y="5949279"/>
            <a:ext cx="787381" cy="885699"/>
          </a:xfrm>
          <a:prstGeom prst="rect">
            <a:avLst/>
          </a:prstGeom>
        </p:spPr>
      </p:pic>
      <p:pic>
        <p:nvPicPr>
          <p:cNvPr id="28" name="Picture 27" descr="A wall with a painting of birds&#10;&#10;Description automatically generated">
            <a:extLst>
              <a:ext uri="{FF2B5EF4-FFF2-40B4-BE49-F238E27FC236}">
                <a16:creationId xmlns:a16="http://schemas.microsoft.com/office/drawing/2014/main" id="{4D632E82-BED2-72B5-F930-D96A532254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" y="4155481"/>
            <a:ext cx="3235229" cy="213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93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448C662FB394AAC99D0785FCB9EFE" ma:contentTypeVersion="18" ma:contentTypeDescription="Create a new document." ma:contentTypeScope="" ma:versionID="c2442cd4dd728660e4c3d97cfe839328">
  <xsd:schema xmlns:xsd="http://www.w3.org/2001/XMLSchema" xmlns:xs="http://www.w3.org/2001/XMLSchema" xmlns:p="http://schemas.microsoft.com/office/2006/metadata/properties" xmlns:ns2="466f9437-edad-4b70-8c1e-678e90a28dbe" xmlns:ns3="13a34a21-b267-41f8-862e-9a79bb07b7ec" targetNamespace="http://schemas.microsoft.com/office/2006/metadata/properties" ma:root="true" ma:fieldsID="1d822dc6994a3cdc091631aa4d05a6ec" ns2:_="" ns3:_="">
    <xsd:import namespace="466f9437-edad-4b70-8c1e-678e90a28dbe"/>
    <xsd:import namespace="13a34a21-b267-41f8-862e-9a79bb07b7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6f9437-edad-4b70-8c1e-678e90a28d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0a80d65-cb42-4a96-a38d-e87d92f540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34a21-b267-41f8-862e-9a79bb07b7e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5034dcc-61d9-44f2-a14b-d11fb091c143}" ma:internalName="TaxCatchAll" ma:showField="CatchAllData" ma:web="13a34a21-b267-41f8-862e-9a79bb07b7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6f9437-edad-4b70-8c1e-678e90a28dbe">
      <Terms xmlns="http://schemas.microsoft.com/office/infopath/2007/PartnerControls"/>
    </lcf76f155ced4ddcb4097134ff3c332f>
    <TaxCatchAll xmlns="13a34a21-b267-41f8-862e-9a79bb07b7e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270F63-0EBE-4CBA-A501-B58CE13F11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6f9437-edad-4b70-8c1e-678e90a28dbe"/>
    <ds:schemaRef ds:uri="13a34a21-b267-41f8-862e-9a79bb07b7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731D1C-F13E-456B-B1F6-2901CF8A6804}">
  <ds:schemaRefs>
    <ds:schemaRef ds:uri="http://schemas.microsoft.com/office/2006/metadata/properties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e70a2fbf-b6e6-4b5c-b731-1d0e44d14197"/>
    <ds:schemaRef ds:uri="http://schemas.microsoft.com/office/infopath/2007/PartnerControls"/>
    <ds:schemaRef ds:uri="d28f1300-0e66-4029-908e-1fec785304fe"/>
    <ds:schemaRef ds:uri="http://www.w3.org/XML/1998/namespace"/>
    <ds:schemaRef ds:uri="466f9437-edad-4b70-8c1e-678e90a28dbe"/>
    <ds:schemaRef ds:uri="13a34a21-b267-41f8-862e-9a79bb07b7ec"/>
  </ds:schemaRefs>
</ds:datastoreItem>
</file>

<file path=customXml/itemProps3.xml><?xml version="1.0" encoding="utf-8"?>
<ds:datastoreItem xmlns:ds="http://schemas.openxmlformats.org/officeDocument/2006/customXml" ds:itemID="{137B978D-0D79-4788-94FF-EC9EB5D1610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1972</TotalTime>
  <Words>15</Words>
  <Application>Microsoft Office PowerPoint</Application>
  <PresentationFormat>On-screen Show 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Lithos Pro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 Salvation Army</dc:creator>
  <cp:lastModifiedBy>Fiona Johnson</cp:lastModifiedBy>
  <cp:revision>71</cp:revision>
  <dcterms:created xsi:type="dcterms:W3CDTF">2019-07-15T07:33:31Z</dcterms:created>
  <dcterms:modified xsi:type="dcterms:W3CDTF">2026-09-11T13:39:24Z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0x0101004BF448C662FB394AAC99D0785FCB9EFE</vt:lpwstr>
  </property>
  <property fmtid="{D5CDD505-2E9C-101B-9397-08002B2CF9AE}" pid="3" name="Order">
    <vt:lpwstr>100.000000000000</vt:lpwstr>
  </property>
  <property fmtid="{D5CDD505-2E9C-101B-9397-08002B2CF9AE}" pid="4" name="MediaServiceImageTags">
    <vt:lpwstr/>
  </property>
</Properties>
</file>