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4" r:id="rId5"/>
    <p:sldMasterId id="2147483708" r:id="rId6"/>
  </p:sldMasterIdLst>
  <p:handoutMasterIdLst>
    <p:handoutMasterId r:id="rId32"/>
  </p:handoutMasterIdLst>
  <p:sldIdLst>
    <p:sldId id="257" r:id="rId7"/>
    <p:sldId id="264" r:id="rId8"/>
    <p:sldId id="282" r:id="rId9"/>
    <p:sldId id="283" r:id="rId10"/>
    <p:sldId id="284" r:id="rId11"/>
    <p:sldId id="285" r:id="rId12"/>
    <p:sldId id="286" r:id="rId13"/>
    <p:sldId id="287" r:id="rId14"/>
    <p:sldId id="288" r:id="rId15"/>
    <p:sldId id="289" r:id="rId16"/>
    <p:sldId id="290" r:id="rId17"/>
    <p:sldId id="291" r:id="rId18"/>
    <p:sldId id="292" r:id="rId19"/>
    <p:sldId id="293" r:id="rId20"/>
    <p:sldId id="294" r:id="rId21"/>
    <p:sldId id="295" r:id="rId22"/>
    <p:sldId id="296" r:id="rId23"/>
    <p:sldId id="297" r:id="rId24"/>
    <p:sldId id="298" r:id="rId25"/>
    <p:sldId id="299" r:id="rId26"/>
    <p:sldId id="300" r:id="rId27"/>
    <p:sldId id="301" r:id="rId28"/>
    <p:sldId id="302" r:id="rId29"/>
    <p:sldId id="303" r:id="rId30"/>
    <p:sldId id="262"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DEDE44-DB03-40C1-82F4-EA2C19B9CE6E}" v="30" dt="2026-09-03T10:49:14.1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556" autoAdjust="0"/>
    <p:restoredTop sz="86434" autoAdjust="0"/>
  </p:normalViewPr>
  <p:slideViewPr>
    <p:cSldViewPr snapToGrid="0">
      <p:cViewPr>
        <p:scale>
          <a:sx n="33" d="100"/>
          <a:sy n="33" d="100"/>
        </p:scale>
        <p:origin x="1896" y="508"/>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48" d="100"/>
          <a:sy n="48" d="100"/>
        </p:scale>
        <p:origin x="2752" y="3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handoutMaster" Target="handoutMasters/handoutMaster1.xml"/><Relationship Id="rId37"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theme" Target="theme/theme1.xml"/><Relationship Id="rId8" Type="http://schemas.openxmlformats.org/officeDocument/2006/relationships/slide" Target="slides/slide2.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Thorogood" userId="2659a977-2774-452b-b107-633f8567e6a3" providerId="ADAL" clId="{ED29C2BC-F996-49D9-A0F8-6EFFE29180F3}"/>
    <pc:docChg chg="undo custSel addSld delSld modSld sldOrd modMainMaster">
      <pc:chgData name="Sam Thorogood" userId="2659a977-2774-452b-b107-633f8567e6a3" providerId="ADAL" clId="{ED29C2BC-F996-49D9-A0F8-6EFFE29180F3}" dt="2026-09-03T10:49:16.509" v="845" actId="12"/>
      <pc:docMkLst>
        <pc:docMk/>
      </pc:docMkLst>
      <pc:sldChg chg="addSp delSp modSp mod">
        <pc:chgData name="Sam Thorogood" userId="2659a977-2774-452b-b107-633f8567e6a3" providerId="ADAL" clId="{ED29C2BC-F996-49D9-A0F8-6EFFE29180F3}" dt="2026-09-03T10:14:44.514" v="591" actId="20577"/>
        <pc:sldMkLst>
          <pc:docMk/>
          <pc:sldMk cId="3997124262" sldId="257"/>
        </pc:sldMkLst>
        <pc:spChg chg="mod">
          <ac:chgData name="Sam Thorogood" userId="2659a977-2774-452b-b107-633f8567e6a3" providerId="ADAL" clId="{ED29C2BC-F996-49D9-A0F8-6EFFE29180F3}" dt="2026-09-03T10:14:44.514" v="591" actId="20577"/>
          <ac:spMkLst>
            <pc:docMk/>
            <pc:sldMk cId="3997124262" sldId="257"/>
            <ac:spMk id="4" creationId="{D00E17CD-9541-66C6-39FF-7691D4E6A761}"/>
          </ac:spMkLst>
        </pc:spChg>
        <pc:picChg chg="del mod">
          <ac:chgData name="Sam Thorogood" userId="2659a977-2774-452b-b107-633f8567e6a3" providerId="ADAL" clId="{ED29C2BC-F996-49D9-A0F8-6EFFE29180F3}" dt="2026-09-03T10:14:22.712" v="588" actId="478"/>
          <ac:picMkLst>
            <pc:docMk/>
            <pc:sldMk cId="3997124262" sldId="257"/>
            <ac:picMk id="3" creationId="{E93DF059-ED74-C339-BD25-1E8FDBDC1E3B}"/>
          </ac:picMkLst>
        </pc:picChg>
        <pc:picChg chg="add mod">
          <ac:chgData name="Sam Thorogood" userId="2659a977-2774-452b-b107-633f8567e6a3" providerId="ADAL" clId="{ED29C2BC-F996-49D9-A0F8-6EFFE29180F3}" dt="2026-09-03T10:14:20.886" v="587" actId="1038"/>
          <ac:picMkLst>
            <pc:docMk/>
            <pc:sldMk cId="3997124262" sldId="257"/>
            <ac:picMk id="5" creationId="{B9FD9CA0-BB7C-EBE1-F7A9-B040B0DAADE8}"/>
          </ac:picMkLst>
        </pc:picChg>
      </pc:sldChg>
      <pc:sldChg chg="modSp del">
        <pc:chgData name="Sam Thorogood" userId="2659a977-2774-452b-b107-633f8567e6a3" providerId="ADAL" clId="{ED29C2BC-F996-49D9-A0F8-6EFFE29180F3}" dt="2026-09-03T10:14:36.499" v="589" actId="47"/>
        <pc:sldMkLst>
          <pc:docMk/>
          <pc:sldMk cId="1735951393" sldId="258"/>
        </pc:sldMkLst>
        <pc:spChg chg="mod">
          <ac:chgData name="Sam Thorogood" userId="2659a977-2774-452b-b107-633f8567e6a3" providerId="ADAL" clId="{ED29C2BC-F996-49D9-A0F8-6EFFE29180F3}" dt="2026-09-03T09:50:59.087" v="475"/>
          <ac:spMkLst>
            <pc:docMk/>
            <pc:sldMk cId="1735951393" sldId="258"/>
            <ac:spMk id="3" creationId="{A0B3C0CF-D0C1-88F8-2F82-CB7D622CA4F9}"/>
          </ac:spMkLst>
        </pc:spChg>
      </pc:sldChg>
      <pc:sldChg chg="del">
        <pc:chgData name="Sam Thorogood" userId="2659a977-2774-452b-b107-633f8567e6a3" providerId="ADAL" clId="{ED29C2BC-F996-49D9-A0F8-6EFFE29180F3}" dt="2026-09-03T10:19:45.496" v="594" actId="47"/>
        <pc:sldMkLst>
          <pc:docMk/>
          <pc:sldMk cId="1258441816" sldId="263"/>
        </pc:sldMkLst>
      </pc:sldChg>
      <pc:sldChg chg="modSp mod">
        <pc:chgData name="Sam Thorogood" userId="2659a977-2774-452b-b107-633f8567e6a3" providerId="ADAL" clId="{ED29C2BC-F996-49D9-A0F8-6EFFE29180F3}" dt="2026-09-03T10:19:07.290" v="593" actId="27636"/>
        <pc:sldMkLst>
          <pc:docMk/>
          <pc:sldMk cId="195779270" sldId="264"/>
        </pc:sldMkLst>
        <pc:spChg chg="mod">
          <ac:chgData name="Sam Thorogood" userId="2659a977-2774-452b-b107-633f8567e6a3" providerId="ADAL" clId="{ED29C2BC-F996-49D9-A0F8-6EFFE29180F3}" dt="2026-09-03T10:19:07.290" v="593" actId="27636"/>
          <ac:spMkLst>
            <pc:docMk/>
            <pc:sldMk cId="195779270" sldId="264"/>
            <ac:spMk id="2" creationId="{32A388A5-82C7-347B-9E0B-69478D2B7243}"/>
          </ac:spMkLst>
        </pc:spChg>
      </pc:sldChg>
      <pc:sldChg chg="del">
        <pc:chgData name="Sam Thorogood" userId="2659a977-2774-452b-b107-633f8567e6a3" providerId="ADAL" clId="{ED29C2BC-F996-49D9-A0F8-6EFFE29180F3}" dt="2026-09-03T10:19:45.496" v="594" actId="47"/>
        <pc:sldMkLst>
          <pc:docMk/>
          <pc:sldMk cId="3282850310" sldId="265"/>
        </pc:sldMkLst>
      </pc:sldChg>
      <pc:sldChg chg="del">
        <pc:chgData name="Sam Thorogood" userId="2659a977-2774-452b-b107-633f8567e6a3" providerId="ADAL" clId="{ED29C2BC-F996-49D9-A0F8-6EFFE29180F3}" dt="2026-09-03T10:19:45.496" v="594" actId="47"/>
        <pc:sldMkLst>
          <pc:docMk/>
          <pc:sldMk cId="2288727195" sldId="266"/>
        </pc:sldMkLst>
      </pc:sldChg>
      <pc:sldChg chg="del">
        <pc:chgData name="Sam Thorogood" userId="2659a977-2774-452b-b107-633f8567e6a3" providerId="ADAL" clId="{ED29C2BC-F996-49D9-A0F8-6EFFE29180F3}" dt="2026-09-03T10:19:45.496" v="594" actId="47"/>
        <pc:sldMkLst>
          <pc:docMk/>
          <pc:sldMk cId="3577069626" sldId="267"/>
        </pc:sldMkLst>
      </pc:sldChg>
      <pc:sldChg chg="del">
        <pc:chgData name="Sam Thorogood" userId="2659a977-2774-452b-b107-633f8567e6a3" providerId="ADAL" clId="{ED29C2BC-F996-49D9-A0F8-6EFFE29180F3}" dt="2026-09-03T10:19:45.496" v="594" actId="47"/>
        <pc:sldMkLst>
          <pc:docMk/>
          <pc:sldMk cId="1101623178" sldId="268"/>
        </pc:sldMkLst>
      </pc:sldChg>
      <pc:sldChg chg="del">
        <pc:chgData name="Sam Thorogood" userId="2659a977-2774-452b-b107-633f8567e6a3" providerId="ADAL" clId="{ED29C2BC-F996-49D9-A0F8-6EFFE29180F3}" dt="2026-09-03T10:19:45.496" v="594" actId="47"/>
        <pc:sldMkLst>
          <pc:docMk/>
          <pc:sldMk cId="2252654651" sldId="269"/>
        </pc:sldMkLst>
      </pc:sldChg>
      <pc:sldChg chg="del">
        <pc:chgData name="Sam Thorogood" userId="2659a977-2774-452b-b107-633f8567e6a3" providerId="ADAL" clId="{ED29C2BC-F996-49D9-A0F8-6EFFE29180F3}" dt="2026-09-03T10:19:45.496" v="594" actId="47"/>
        <pc:sldMkLst>
          <pc:docMk/>
          <pc:sldMk cId="732629515" sldId="270"/>
        </pc:sldMkLst>
      </pc:sldChg>
      <pc:sldChg chg="del">
        <pc:chgData name="Sam Thorogood" userId="2659a977-2774-452b-b107-633f8567e6a3" providerId="ADAL" clId="{ED29C2BC-F996-49D9-A0F8-6EFFE29180F3}" dt="2026-09-03T10:19:45.496" v="594" actId="47"/>
        <pc:sldMkLst>
          <pc:docMk/>
          <pc:sldMk cId="2339864809" sldId="271"/>
        </pc:sldMkLst>
      </pc:sldChg>
      <pc:sldChg chg="del">
        <pc:chgData name="Sam Thorogood" userId="2659a977-2774-452b-b107-633f8567e6a3" providerId="ADAL" clId="{ED29C2BC-F996-49D9-A0F8-6EFFE29180F3}" dt="2026-09-03T10:19:45.496" v="594" actId="47"/>
        <pc:sldMkLst>
          <pc:docMk/>
          <pc:sldMk cId="3891422314" sldId="272"/>
        </pc:sldMkLst>
      </pc:sldChg>
      <pc:sldChg chg="del">
        <pc:chgData name="Sam Thorogood" userId="2659a977-2774-452b-b107-633f8567e6a3" providerId="ADAL" clId="{ED29C2BC-F996-49D9-A0F8-6EFFE29180F3}" dt="2026-09-03T10:19:45.496" v="594" actId="47"/>
        <pc:sldMkLst>
          <pc:docMk/>
          <pc:sldMk cId="3707093968" sldId="273"/>
        </pc:sldMkLst>
      </pc:sldChg>
      <pc:sldChg chg="del">
        <pc:chgData name="Sam Thorogood" userId="2659a977-2774-452b-b107-633f8567e6a3" providerId="ADAL" clId="{ED29C2BC-F996-49D9-A0F8-6EFFE29180F3}" dt="2026-09-03T10:19:45.496" v="594" actId="47"/>
        <pc:sldMkLst>
          <pc:docMk/>
          <pc:sldMk cId="4153359691" sldId="274"/>
        </pc:sldMkLst>
      </pc:sldChg>
      <pc:sldChg chg="del">
        <pc:chgData name="Sam Thorogood" userId="2659a977-2774-452b-b107-633f8567e6a3" providerId="ADAL" clId="{ED29C2BC-F996-49D9-A0F8-6EFFE29180F3}" dt="2026-09-03T10:19:45.496" v="594" actId="47"/>
        <pc:sldMkLst>
          <pc:docMk/>
          <pc:sldMk cId="3994934280" sldId="275"/>
        </pc:sldMkLst>
      </pc:sldChg>
      <pc:sldChg chg="del">
        <pc:chgData name="Sam Thorogood" userId="2659a977-2774-452b-b107-633f8567e6a3" providerId="ADAL" clId="{ED29C2BC-F996-49D9-A0F8-6EFFE29180F3}" dt="2026-09-03T10:19:45.496" v="594" actId="47"/>
        <pc:sldMkLst>
          <pc:docMk/>
          <pc:sldMk cId="308571941" sldId="276"/>
        </pc:sldMkLst>
      </pc:sldChg>
      <pc:sldChg chg="del">
        <pc:chgData name="Sam Thorogood" userId="2659a977-2774-452b-b107-633f8567e6a3" providerId="ADAL" clId="{ED29C2BC-F996-49D9-A0F8-6EFFE29180F3}" dt="2026-09-03T10:19:45.496" v="594" actId="47"/>
        <pc:sldMkLst>
          <pc:docMk/>
          <pc:sldMk cId="458636079" sldId="277"/>
        </pc:sldMkLst>
      </pc:sldChg>
      <pc:sldChg chg="del">
        <pc:chgData name="Sam Thorogood" userId="2659a977-2774-452b-b107-633f8567e6a3" providerId="ADAL" clId="{ED29C2BC-F996-49D9-A0F8-6EFFE29180F3}" dt="2026-09-03T10:19:45.496" v="594" actId="47"/>
        <pc:sldMkLst>
          <pc:docMk/>
          <pc:sldMk cId="3603316462" sldId="278"/>
        </pc:sldMkLst>
      </pc:sldChg>
      <pc:sldChg chg="del">
        <pc:chgData name="Sam Thorogood" userId="2659a977-2774-452b-b107-633f8567e6a3" providerId="ADAL" clId="{ED29C2BC-F996-49D9-A0F8-6EFFE29180F3}" dt="2026-09-03T10:19:45.496" v="594" actId="47"/>
        <pc:sldMkLst>
          <pc:docMk/>
          <pc:sldMk cId="765585647" sldId="279"/>
        </pc:sldMkLst>
      </pc:sldChg>
      <pc:sldChg chg="del">
        <pc:chgData name="Sam Thorogood" userId="2659a977-2774-452b-b107-633f8567e6a3" providerId="ADAL" clId="{ED29C2BC-F996-49D9-A0F8-6EFFE29180F3}" dt="2026-09-03T10:19:45.496" v="594" actId="47"/>
        <pc:sldMkLst>
          <pc:docMk/>
          <pc:sldMk cId="3885563582" sldId="280"/>
        </pc:sldMkLst>
      </pc:sldChg>
      <pc:sldChg chg="del">
        <pc:chgData name="Sam Thorogood" userId="2659a977-2774-452b-b107-633f8567e6a3" providerId="ADAL" clId="{ED29C2BC-F996-49D9-A0F8-6EFFE29180F3}" dt="2026-09-03T10:19:45.496" v="594" actId="47"/>
        <pc:sldMkLst>
          <pc:docMk/>
          <pc:sldMk cId="397708498" sldId="281"/>
        </pc:sldMkLst>
      </pc:sldChg>
      <pc:sldChg chg="addSp delSp modSp mod">
        <pc:chgData name="Sam Thorogood" userId="2659a977-2774-452b-b107-633f8567e6a3" providerId="ADAL" clId="{ED29C2BC-F996-49D9-A0F8-6EFFE29180F3}" dt="2026-09-03T10:21:33.247" v="609" actId="14100"/>
        <pc:sldMkLst>
          <pc:docMk/>
          <pc:sldMk cId="1072226685" sldId="282"/>
        </pc:sldMkLst>
        <pc:spChg chg="del">
          <ac:chgData name="Sam Thorogood" userId="2659a977-2774-452b-b107-633f8567e6a3" providerId="ADAL" clId="{ED29C2BC-F996-49D9-A0F8-6EFFE29180F3}" dt="2026-09-03T10:19:49.625" v="595" actId="478"/>
          <ac:spMkLst>
            <pc:docMk/>
            <pc:sldMk cId="1072226685" sldId="282"/>
            <ac:spMk id="2" creationId="{DEF784E3-2F66-0915-6696-843297CC80AD}"/>
          </ac:spMkLst>
        </pc:spChg>
        <pc:spChg chg="mod">
          <ac:chgData name="Sam Thorogood" userId="2659a977-2774-452b-b107-633f8567e6a3" providerId="ADAL" clId="{ED29C2BC-F996-49D9-A0F8-6EFFE29180F3}" dt="2026-09-03T10:21:33.247" v="609" actId="14100"/>
          <ac:spMkLst>
            <pc:docMk/>
            <pc:sldMk cId="1072226685" sldId="282"/>
            <ac:spMk id="3" creationId="{32B0206D-3B6B-F40D-3AE4-0D499F2B83B0}"/>
          </ac:spMkLst>
        </pc:spChg>
        <pc:spChg chg="add del mod">
          <ac:chgData name="Sam Thorogood" userId="2659a977-2774-452b-b107-633f8567e6a3" providerId="ADAL" clId="{ED29C2BC-F996-49D9-A0F8-6EFFE29180F3}" dt="2026-09-03T10:19:51.523" v="596" actId="478"/>
          <ac:spMkLst>
            <pc:docMk/>
            <pc:sldMk cId="1072226685" sldId="282"/>
            <ac:spMk id="5" creationId="{11DA74A2-5F0D-9430-8C4B-F0B37EE5F1EC}"/>
          </ac:spMkLst>
        </pc:spChg>
      </pc:sldChg>
      <pc:sldChg chg="modSp add mod">
        <pc:chgData name="Sam Thorogood" userId="2659a977-2774-452b-b107-633f8567e6a3" providerId="ADAL" clId="{ED29C2BC-F996-49D9-A0F8-6EFFE29180F3}" dt="2026-09-03T10:22:22.836" v="612" actId="12"/>
        <pc:sldMkLst>
          <pc:docMk/>
          <pc:sldMk cId="1370170794" sldId="283"/>
        </pc:sldMkLst>
        <pc:spChg chg="mod">
          <ac:chgData name="Sam Thorogood" userId="2659a977-2774-452b-b107-633f8567e6a3" providerId="ADAL" clId="{ED29C2BC-F996-49D9-A0F8-6EFFE29180F3}" dt="2026-09-03T10:22:22.836" v="612" actId="12"/>
          <ac:spMkLst>
            <pc:docMk/>
            <pc:sldMk cId="1370170794" sldId="283"/>
            <ac:spMk id="3" creationId="{CA51BA18-3B6A-5D36-64E1-9F3A39B6E096}"/>
          </ac:spMkLst>
        </pc:spChg>
      </pc:sldChg>
      <pc:sldChg chg="modSp add ord">
        <pc:chgData name="Sam Thorogood" userId="2659a977-2774-452b-b107-633f8567e6a3" providerId="ADAL" clId="{ED29C2BC-F996-49D9-A0F8-6EFFE29180F3}" dt="2026-09-03T10:23:32.482" v="620"/>
        <pc:sldMkLst>
          <pc:docMk/>
          <pc:sldMk cId="3905336591" sldId="284"/>
        </pc:sldMkLst>
        <pc:spChg chg="mod">
          <ac:chgData name="Sam Thorogood" userId="2659a977-2774-452b-b107-633f8567e6a3" providerId="ADAL" clId="{ED29C2BC-F996-49D9-A0F8-6EFFE29180F3}" dt="2026-09-03T10:23:32.482" v="620"/>
          <ac:spMkLst>
            <pc:docMk/>
            <pc:sldMk cId="3905336591" sldId="284"/>
            <ac:spMk id="2" creationId="{1325BC86-D450-A542-5A82-D7183685F391}"/>
          </ac:spMkLst>
        </pc:spChg>
      </pc:sldChg>
      <pc:sldChg chg="addSp delSp modSp add mod">
        <pc:chgData name="Sam Thorogood" userId="2659a977-2774-452b-b107-633f8567e6a3" providerId="ADAL" clId="{ED29C2BC-F996-49D9-A0F8-6EFFE29180F3}" dt="2026-09-03T10:28:46.706" v="706" actId="1036"/>
        <pc:sldMkLst>
          <pc:docMk/>
          <pc:sldMk cId="358111645" sldId="285"/>
        </pc:sldMkLst>
        <pc:spChg chg="del">
          <ac:chgData name="Sam Thorogood" userId="2659a977-2774-452b-b107-633f8567e6a3" providerId="ADAL" clId="{ED29C2BC-F996-49D9-A0F8-6EFFE29180F3}" dt="2026-09-03T10:24:25.056" v="622" actId="478"/>
          <ac:spMkLst>
            <pc:docMk/>
            <pc:sldMk cId="358111645" sldId="285"/>
            <ac:spMk id="2" creationId="{1D5C86F1-A44C-B007-68B3-1C8C5BC0EC85}"/>
          </ac:spMkLst>
        </pc:spChg>
        <pc:spChg chg="del">
          <ac:chgData name="Sam Thorogood" userId="2659a977-2774-452b-b107-633f8567e6a3" providerId="ADAL" clId="{ED29C2BC-F996-49D9-A0F8-6EFFE29180F3}" dt="2026-09-03T10:24:27.740" v="624" actId="478"/>
          <ac:spMkLst>
            <pc:docMk/>
            <pc:sldMk cId="358111645" sldId="285"/>
            <ac:spMk id="3" creationId="{0FE7A137-6840-E50C-9044-2B2340289C05}"/>
          </ac:spMkLst>
        </pc:spChg>
        <pc:spChg chg="add del mod">
          <ac:chgData name="Sam Thorogood" userId="2659a977-2774-452b-b107-633f8567e6a3" providerId="ADAL" clId="{ED29C2BC-F996-49D9-A0F8-6EFFE29180F3}" dt="2026-09-03T10:24:26.872" v="623" actId="478"/>
          <ac:spMkLst>
            <pc:docMk/>
            <pc:sldMk cId="358111645" sldId="285"/>
            <ac:spMk id="5" creationId="{DD279CEE-A3EA-1D03-7FCD-0010D8BA3DDC}"/>
          </ac:spMkLst>
        </pc:spChg>
        <pc:picChg chg="add mod">
          <ac:chgData name="Sam Thorogood" userId="2659a977-2774-452b-b107-633f8567e6a3" providerId="ADAL" clId="{ED29C2BC-F996-49D9-A0F8-6EFFE29180F3}" dt="2026-09-03T10:28:46.706" v="706" actId="1036"/>
          <ac:picMkLst>
            <pc:docMk/>
            <pc:sldMk cId="358111645" sldId="285"/>
            <ac:picMk id="7" creationId="{5DC47315-A1CB-14F8-6D1F-80D707E6492C}"/>
          </ac:picMkLst>
        </pc:picChg>
      </pc:sldChg>
      <pc:sldChg chg="addSp delSp modSp add mod">
        <pc:chgData name="Sam Thorogood" userId="2659a977-2774-452b-b107-633f8567e6a3" providerId="ADAL" clId="{ED29C2BC-F996-49D9-A0F8-6EFFE29180F3}" dt="2026-09-03T10:29:58.367" v="721" actId="1038"/>
        <pc:sldMkLst>
          <pc:docMk/>
          <pc:sldMk cId="1372895300" sldId="286"/>
        </pc:sldMkLst>
        <pc:picChg chg="add mod">
          <ac:chgData name="Sam Thorogood" userId="2659a977-2774-452b-b107-633f8567e6a3" providerId="ADAL" clId="{ED29C2BC-F996-49D9-A0F8-6EFFE29180F3}" dt="2026-09-03T10:29:58.367" v="721" actId="1038"/>
          <ac:picMkLst>
            <pc:docMk/>
            <pc:sldMk cId="1372895300" sldId="286"/>
            <ac:picMk id="3" creationId="{CA6E684F-2DB6-352B-CC61-263812C97917}"/>
          </ac:picMkLst>
        </pc:picChg>
        <pc:picChg chg="del">
          <ac:chgData name="Sam Thorogood" userId="2659a977-2774-452b-b107-633f8567e6a3" providerId="ADAL" clId="{ED29C2BC-F996-49D9-A0F8-6EFFE29180F3}" dt="2026-09-03T10:28:59.090" v="708" actId="478"/>
          <ac:picMkLst>
            <pc:docMk/>
            <pc:sldMk cId="1372895300" sldId="286"/>
            <ac:picMk id="7" creationId="{87228DD5-0D3A-313A-E703-39B0C4461D79}"/>
          </ac:picMkLst>
        </pc:picChg>
      </pc:sldChg>
      <pc:sldChg chg="addSp delSp modSp add mod">
        <pc:chgData name="Sam Thorogood" userId="2659a977-2774-452b-b107-633f8567e6a3" providerId="ADAL" clId="{ED29C2BC-F996-49D9-A0F8-6EFFE29180F3}" dt="2026-09-03T10:30:59.089" v="726" actId="1076"/>
        <pc:sldMkLst>
          <pc:docMk/>
          <pc:sldMk cId="91224919" sldId="287"/>
        </pc:sldMkLst>
        <pc:picChg chg="del">
          <ac:chgData name="Sam Thorogood" userId="2659a977-2774-452b-b107-633f8567e6a3" providerId="ADAL" clId="{ED29C2BC-F996-49D9-A0F8-6EFFE29180F3}" dt="2026-09-03T10:30:13.053" v="723" actId="478"/>
          <ac:picMkLst>
            <pc:docMk/>
            <pc:sldMk cId="91224919" sldId="287"/>
            <ac:picMk id="3" creationId="{894E561E-2C3D-77AA-FEBC-9B9D64DFE81F}"/>
          </ac:picMkLst>
        </pc:picChg>
        <pc:picChg chg="add mod">
          <ac:chgData name="Sam Thorogood" userId="2659a977-2774-452b-b107-633f8567e6a3" providerId="ADAL" clId="{ED29C2BC-F996-49D9-A0F8-6EFFE29180F3}" dt="2026-09-03T10:30:59.089" v="726" actId="1076"/>
          <ac:picMkLst>
            <pc:docMk/>
            <pc:sldMk cId="91224919" sldId="287"/>
            <ac:picMk id="4" creationId="{B2D6BBEC-2F8C-8412-DC37-12B03BE41B9B}"/>
          </ac:picMkLst>
        </pc:picChg>
      </pc:sldChg>
      <pc:sldChg chg="addSp delSp modSp add mod">
        <pc:chgData name="Sam Thorogood" userId="2659a977-2774-452b-b107-633f8567e6a3" providerId="ADAL" clId="{ED29C2BC-F996-49D9-A0F8-6EFFE29180F3}" dt="2026-09-03T10:32:04.490" v="749" actId="1036"/>
        <pc:sldMkLst>
          <pc:docMk/>
          <pc:sldMk cId="522817717" sldId="288"/>
        </pc:sldMkLst>
        <pc:picChg chg="add mod">
          <ac:chgData name="Sam Thorogood" userId="2659a977-2774-452b-b107-633f8567e6a3" providerId="ADAL" clId="{ED29C2BC-F996-49D9-A0F8-6EFFE29180F3}" dt="2026-09-03T10:32:04.490" v="749" actId="1036"/>
          <ac:picMkLst>
            <pc:docMk/>
            <pc:sldMk cId="522817717" sldId="288"/>
            <ac:picMk id="3" creationId="{BEDAFB50-6051-6226-93F7-49EC94FD363D}"/>
          </ac:picMkLst>
        </pc:picChg>
        <pc:picChg chg="del">
          <ac:chgData name="Sam Thorogood" userId="2659a977-2774-452b-b107-633f8567e6a3" providerId="ADAL" clId="{ED29C2BC-F996-49D9-A0F8-6EFFE29180F3}" dt="2026-09-03T10:31:04.122" v="728" actId="478"/>
          <ac:picMkLst>
            <pc:docMk/>
            <pc:sldMk cId="522817717" sldId="288"/>
            <ac:picMk id="4" creationId="{445BDB1F-87BA-E3D6-C4C3-B6D990783BB9}"/>
          </ac:picMkLst>
        </pc:picChg>
      </pc:sldChg>
      <pc:sldChg chg="modSp add mod ord">
        <pc:chgData name="Sam Thorogood" userId="2659a977-2774-452b-b107-633f8567e6a3" providerId="ADAL" clId="{ED29C2BC-F996-49D9-A0F8-6EFFE29180F3}" dt="2026-09-03T10:32:45.906" v="762" actId="20577"/>
        <pc:sldMkLst>
          <pc:docMk/>
          <pc:sldMk cId="2205360122" sldId="289"/>
        </pc:sldMkLst>
        <pc:spChg chg="mod">
          <ac:chgData name="Sam Thorogood" userId="2659a977-2774-452b-b107-633f8567e6a3" providerId="ADAL" clId="{ED29C2BC-F996-49D9-A0F8-6EFFE29180F3}" dt="2026-09-03T10:32:45.906" v="762" actId="20577"/>
          <ac:spMkLst>
            <pc:docMk/>
            <pc:sldMk cId="2205360122" sldId="289"/>
            <ac:spMk id="2" creationId="{EEAEE71A-20A6-7036-D30B-BE68C4002849}"/>
          </ac:spMkLst>
        </pc:spChg>
      </pc:sldChg>
      <pc:sldChg chg="modSp add mod ord">
        <pc:chgData name="Sam Thorogood" userId="2659a977-2774-452b-b107-633f8567e6a3" providerId="ADAL" clId="{ED29C2BC-F996-49D9-A0F8-6EFFE29180F3}" dt="2026-09-03T10:41:50.456" v="782" actId="12"/>
        <pc:sldMkLst>
          <pc:docMk/>
          <pc:sldMk cId="215403180" sldId="290"/>
        </pc:sldMkLst>
        <pc:spChg chg="mod">
          <ac:chgData name="Sam Thorogood" userId="2659a977-2774-452b-b107-633f8567e6a3" providerId="ADAL" clId="{ED29C2BC-F996-49D9-A0F8-6EFFE29180F3}" dt="2026-09-03T10:41:50.456" v="782" actId="12"/>
          <ac:spMkLst>
            <pc:docMk/>
            <pc:sldMk cId="215403180" sldId="290"/>
            <ac:spMk id="3" creationId="{6E845C41-5470-411F-A75D-AB0BF47A2987}"/>
          </ac:spMkLst>
        </pc:spChg>
      </pc:sldChg>
      <pc:sldChg chg="modSp add mod">
        <pc:chgData name="Sam Thorogood" userId="2659a977-2774-452b-b107-633f8567e6a3" providerId="ADAL" clId="{ED29C2BC-F996-49D9-A0F8-6EFFE29180F3}" dt="2026-09-03T10:42:21.800" v="786" actId="12"/>
        <pc:sldMkLst>
          <pc:docMk/>
          <pc:sldMk cId="850954366" sldId="291"/>
        </pc:sldMkLst>
        <pc:spChg chg="mod">
          <ac:chgData name="Sam Thorogood" userId="2659a977-2774-452b-b107-633f8567e6a3" providerId="ADAL" clId="{ED29C2BC-F996-49D9-A0F8-6EFFE29180F3}" dt="2026-09-03T10:42:21.800" v="786" actId="12"/>
          <ac:spMkLst>
            <pc:docMk/>
            <pc:sldMk cId="850954366" sldId="291"/>
            <ac:spMk id="3" creationId="{2865E0E4-A463-2855-7196-B119F2C8DDEC}"/>
          </ac:spMkLst>
        </pc:spChg>
      </pc:sldChg>
      <pc:sldChg chg="modSp add mod">
        <pc:chgData name="Sam Thorogood" userId="2659a977-2774-452b-b107-633f8567e6a3" providerId="ADAL" clId="{ED29C2BC-F996-49D9-A0F8-6EFFE29180F3}" dt="2026-09-03T10:42:52.021" v="791" actId="27636"/>
        <pc:sldMkLst>
          <pc:docMk/>
          <pc:sldMk cId="588581692" sldId="292"/>
        </pc:sldMkLst>
        <pc:spChg chg="mod">
          <ac:chgData name="Sam Thorogood" userId="2659a977-2774-452b-b107-633f8567e6a3" providerId="ADAL" clId="{ED29C2BC-F996-49D9-A0F8-6EFFE29180F3}" dt="2026-09-03T10:42:52.021" v="791" actId="27636"/>
          <ac:spMkLst>
            <pc:docMk/>
            <pc:sldMk cId="588581692" sldId="292"/>
            <ac:spMk id="3" creationId="{6FB9EC99-796C-CFE5-AB36-CE84BC14125A}"/>
          </ac:spMkLst>
        </pc:spChg>
      </pc:sldChg>
      <pc:sldChg chg="modSp add mod">
        <pc:chgData name="Sam Thorogood" userId="2659a977-2774-452b-b107-633f8567e6a3" providerId="ADAL" clId="{ED29C2BC-F996-49D9-A0F8-6EFFE29180F3}" dt="2026-09-03T10:43:20.148" v="794" actId="12"/>
        <pc:sldMkLst>
          <pc:docMk/>
          <pc:sldMk cId="1689586383" sldId="293"/>
        </pc:sldMkLst>
        <pc:spChg chg="mod">
          <ac:chgData name="Sam Thorogood" userId="2659a977-2774-452b-b107-633f8567e6a3" providerId="ADAL" clId="{ED29C2BC-F996-49D9-A0F8-6EFFE29180F3}" dt="2026-09-03T10:43:20.148" v="794" actId="12"/>
          <ac:spMkLst>
            <pc:docMk/>
            <pc:sldMk cId="1689586383" sldId="293"/>
            <ac:spMk id="3" creationId="{A11BD9E5-88BC-A4B9-768E-1E8A3AC1E68F}"/>
          </ac:spMkLst>
        </pc:spChg>
      </pc:sldChg>
      <pc:sldChg chg="modSp add mod">
        <pc:chgData name="Sam Thorogood" userId="2659a977-2774-452b-b107-633f8567e6a3" providerId="ADAL" clId="{ED29C2BC-F996-49D9-A0F8-6EFFE29180F3}" dt="2026-09-03T10:43:50.024" v="799" actId="27636"/>
        <pc:sldMkLst>
          <pc:docMk/>
          <pc:sldMk cId="3359345576" sldId="294"/>
        </pc:sldMkLst>
        <pc:spChg chg="mod">
          <ac:chgData name="Sam Thorogood" userId="2659a977-2774-452b-b107-633f8567e6a3" providerId="ADAL" clId="{ED29C2BC-F996-49D9-A0F8-6EFFE29180F3}" dt="2026-09-03T10:43:50.024" v="799" actId="27636"/>
          <ac:spMkLst>
            <pc:docMk/>
            <pc:sldMk cId="3359345576" sldId="294"/>
            <ac:spMk id="3" creationId="{77012FC4-E165-EBF1-C241-C18A71DE2F27}"/>
          </ac:spMkLst>
        </pc:spChg>
      </pc:sldChg>
      <pc:sldChg chg="modSp add mod">
        <pc:chgData name="Sam Thorogood" userId="2659a977-2774-452b-b107-633f8567e6a3" providerId="ADAL" clId="{ED29C2BC-F996-49D9-A0F8-6EFFE29180F3}" dt="2026-09-03T10:44:16.491" v="803" actId="12"/>
        <pc:sldMkLst>
          <pc:docMk/>
          <pc:sldMk cId="2583096801" sldId="295"/>
        </pc:sldMkLst>
        <pc:spChg chg="mod">
          <ac:chgData name="Sam Thorogood" userId="2659a977-2774-452b-b107-633f8567e6a3" providerId="ADAL" clId="{ED29C2BC-F996-49D9-A0F8-6EFFE29180F3}" dt="2026-09-03T10:44:16.491" v="803" actId="12"/>
          <ac:spMkLst>
            <pc:docMk/>
            <pc:sldMk cId="2583096801" sldId="295"/>
            <ac:spMk id="3" creationId="{B759D4AC-C491-0960-4E73-98EDBDCE3200}"/>
          </ac:spMkLst>
        </pc:spChg>
      </pc:sldChg>
      <pc:sldChg chg="modSp add ord">
        <pc:chgData name="Sam Thorogood" userId="2659a977-2774-452b-b107-633f8567e6a3" providerId="ADAL" clId="{ED29C2BC-F996-49D9-A0F8-6EFFE29180F3}" dt="2026-09-03T10:45:00.241" v="807"/>
        <pc:sldMkLst>
          <pc:docMk/>
          <pc:sldMk cId="858883011" sldId="296"/>
        </pc:sldMkLst>
        <pc:spChg chg="mod">
          <ac:chgData name="Sam Thorogood" userId="2659a977-2774-452b-b107-633f8567e6a3" providerId="ADAL" clId="{ED29C2BC-F996-49D9-A0F8-6EFFE29180F3}" dt="2026-09-03T10:45:00.241" v="807"/>
          <ac:spMkLst>
            <pc:docMk/>
            <pc:sldMk cId="858883011" sldId="296"/>
            <ac:spMk id="2" creationId="{AD6F2398-D021-9C92-0A29-DE7DDD6702B2}"/>
          </ac:spMkLst>
        </pc:spChg>
      </pc:sldChg>
      <pc:sldChg chg="modSp add mod ord">
        <pc:chgData name="Sam Thorogood" userId="2659a977-2774-452b-b107-633f8567e6a3" providerId="ADAL" clId="{ED29C2BC-F996-49D9-A0F8-6EFFE29180F3}" dt="2026-09-03T10:45:51.428" v="813" actId="12"/>
        <pc:sldMkLst>
          <pc:docMk/>
          <pc:sldMk cId="1969496662" sldId="297"/>
        </pc:sldMkLst>
        <pc:spChg chg="mod">
          <ac:chgData name="Sam Thorogood" userId="2659a977-2774-452b-b107-633f8567e6a3" providerId="ADAL" clId="{ED29C2BC-F996-49D9-A0F8-6EFFE29180F3}" dt="2026-09-03T10:45:51.428" v="813" actId="12"/>
          <ac:spMkLst>
            <pc:docMk/>
            <pc:sldMk cId="1969496662" sldId="297"/>
            <ac:spMk id="3" creationId="{83C8A171-3316-A1BC-B530-606353F84EF3}"/>
          </ac:spMkLst>
        </pc:spChg>
      </pc:sldChg>
      <pc:sldChg chg="modSp add mod">
        <pc:chgData name="Sam Thorogood" userId="2659a977-2774-452b-b107-633f8567e6a3" providerId="ADAL" clId="{ED29C2BC-F996-49D9-A0F8-6EFFE29180F3}" dt="2026-09-03T10:46:15.308" v="817" actId="12"/>
        <pc:sldMkLst>
          <pc:docMk/>
          <pc:sldMk cId="2441766893" sldId="298"/>
        </pc:sldMkLst>
        <pc:spChg chg="mod">
          <ac:chgData name="Sam Thorogood" userId="2659a977-2774-452b-b107-633f8567e6a3" providerId="ADAL" clId="{ED29C2BC-F996-49D9-A0F8-6EFFE29180F3}" dt="2026-09-03T10:46:15.308" v="817" actId="12"/>
          <ac:spMkLst>
            <pc:docMk/>
            <pc:sldMk cId="2441766893" sldId="298"/>
            <ac:spMk id="3" creationId="{5980CAF9-3739-089D-2779-B03064CA0A20}"/>
          </ac:spMkLst>
        </pc:spChg>
      </pc:sldChg>
      <pc:sldChg chg="modSp add mod ord">
        <pc:chgData name="Sam Thorogood" userId="2659a977-2774-452b-b107-633f8567e6a3" providerId="ADAL" clId="{ED29C2BC-F996-49D9-A0F8-6EFFE29180F3}" dt="2026-09-03T10:46:54.446" v="826" actId="20577"/>
        <pc:sldMkLst>
          <pc:docMk/>
          <pc:sldMk cId="3203181316" sldId="299"/>
        </pc:sldMkLst>
        <pc:spChg chg="mod">
          <ac:chgData name="Sam Thorogood" userId="2659a977-2774-452b-b107-633f8567e6a3" providerId="ADAL" clId="{ED29C2BC-F996-49D9-A0F8-6EFFE29180F3}" dt="2026-09-03T10:46:54.446" v="826" actId="20577"/>
          <ac:spMkLst>
            <pc:docMk/>
            <pc:sldMk cId="3203181316" sldId="299"/>
            <ac:spMk id="2" creationId="{05C9EEF5-37F0-049D-BFCD-C4FCA7594820}"/>
          </ac:spMkLst>
        </pc:spChg>
      </pc:sldChg>
      <pc:sldChg chg="modSp add mod ord">
        <pc:chgData name="Sam Thorogood" userId="2659a977-2774-452b-b107-633f8567e6a3" providerId="ADAL" clId="{ED29C2BC-F996-49D9-A0F8-6EFFE29180F3}" dt="2026-09-03T10:47:29.568" v="832" actId="12"/>
        <pc:sldMkLst>
          <pc:docMk/>
          <pc:sldMk cId="2725831375" sldId="300"/>
        </pc:sldMkLst>
        <pc:spChg chg="mod">
          <ac:chgData name="Sam Thorogood" userId="2659a977-2774-452b-b107-633f8567e6a3" providerId="ADAL" clId="{ED29C2BC-F996-49D9-A0F8-6EFFE29180F3}" dt="2026-09-03T10:47:29.568" v="832" actId="12"/>
          <ac:spMkLst>
            <pc:docMk/>
            <pc:sldMk cId="2725831375" sldId="300"/>
            <ac:spMk id="3" creationId="{A56C9DA8-5DE0-C15E-03D3-B9BA21AA377F}"/>
          </ac:spMkLst>
        </pc:spChg>
      </pc:sldChg>
      <pc:sldChg chg="modSp add ord">
        <pc:chgData name="Sam Thorogood" userId="2659a977-2774-452b-b107-633f8567e6a3" providerId="ADAL" clId="{ED29C2BC-F996-49D9-A0F8-6EFFE29180F3}" dt="2026-09-03T10:47:59.742" v="836"/>
        <pc:sldMkLst>
          <pc:docMk/>
          <pc:sldMk cId="3243449348" sldId="301"/>
        </pc:sldMkLst>
        <pc:spChg chg="mod">
          <ac:chgData name="Sam Thorogood" userId="2659a977-2774-452b-b107-633f8567e6a3" providerId="ADAL" clId="{ED29C2BC-F996-49D9-A0F8-6EFFE29180F3}" dt="2026-09-03T10:47:59.742" v="836"/>
          <ac:spMkLst>
            <pc:docMk/>
            <pc:sldMk cId="3243449348" sldId="301"/>
            <ac:spMk id="2" creationId="{AE23E47C-FABE-01D9-6384-26428333CEB7}"/>
          </ac:spMkLst>
        </pc:spChg>
      </pc:sldChg>
      <pc:sldChg chg="modSp add mod ord">
        <pc:chgData name="Sam Thorogood" userId="2659a977-2774-452b-b107-633f8567e6a3" providerId="ADAL" clId="{ED29C2BC-F996-49D9-A0F8-6EFFE29180F3}" dt="2026-09-03T10:48:55.722" v="842" actId="12"/>
        <pc:sldMkLst>
          <pc:docMk/>
          <pc:sldMk cId="1386277143" sldId="302"/>
        </pc:sldMkLst>
        <pc:spChg chg="mod">
          <ac:chgData name="Sam Thorogood" userId="2659a977-2774-452b-b107-633f8567e6a3" providerId="ADAL" clId="{ED29C2BC-F996-49D9-A0F8-6EFFE29180F3}" dt="2026-09-03T10:48:55.722" v="842" actId="12"/>
          <ac:spMkLst>
            <pc:docMk/>
            <pc:sldMk cId="1386277143" sldId="302"/>
            <ac:spMk id="3" creationId="{42A664DF-63E3-DC6B-24DA-60ADF2DDFC37}"/>
          </ac:spMkLst>
        </pc:spChg>
      </pc:sldChg>
      <pc:sldChg chg="modSp add mod">
        <pc:chgData name="Sam Thorogood" userId="2659a977-2774-452b-b107-633f8567e6a3" providerId="ADAL" clId="{ED29C2BC-F996-49D9-A0F8-6EFFE29180F3}" dt="2026-09-03T10:49:16.509" v="845" actId="12"/>
        <pc:sldMkLst>
          <pc:docMk/>
          <pc:sldMk cId="2753852084" sldId="303"/>
        </pc:sldMkLst>
        <pc:spChg chg="mod">
          <ac:chgData name="Sam Thorogood" userId="2659a977-2774-452b-b107-633f8567e6a3" providerId="ADAL" clId="{ED29C2BC-F996-49D9-A0F8-6EFFE29180F3}" dt="2026-09-03T10:49:16.509" v="845" actId="12"/>
          <ac:spMkLst>
            <pc:docMk/>
            <pc:sldMk cId="2753852084" sldId="303"/>
            <ac:spMk id="3" creationId="{8B802D11-70EA-3417-8FBC-87ACB76FE4BC}"/>
          </ac:spMkLst>
        </pc:spChg>
      </pc:sldChg>
      <pc:sldMasterChg chg="setBg">
        <pc:chgData name="Sam Thorogood" userId="2659a977-2774-452b-b107-633f8567e6a3" providerId="ADAL" clId="{ED29C2BC-F996-49D9-A0F8-6EFFE29180F3}" dt="2026-09-03T10:12:24.039" v="477"/>
        <pc:sldMasterMkLst>
          <pc:docMk/>
          <pc:sldMasterMk cId="3468777867" sldId="2147483660"/>
        </pc:sldMasterMkLst>
      </pc:sldMasterChg>
      <pc:sldMasterChg chg="setBg">
        <pc:chgData name="Sam Thorogood" userId="2659a977-2774-452b-b107-633f8567e6a3" providerId="ADAL" clId="{ED29C2BC-F996-49D9-A0F8-6EFFE29180F3}" dt="2026-09-03T10:12:36.260" v="479"/>
        <pc:sldMasterMkLst>
          <pc:docMk/>
          <pc:sldMasterMk cId="290535274" sldId="2147483684"/>
        </pc:sldMasterMkLst>
      </pc:sldMasterChg>
      <pc:sldMasterChg chg="setBg">
        <pc:chgData name="Sam Thorogood" userId="2659a977-2774-452b-b107-633f8567e6a3" providerId="ADAL" clId="{ED29C2BC-F996-49D9-A0F8-6EFFE29180F3}" dt="2026-09-03T10:13:15.363" v="488"/>
        <pc:sldMasterMkLst>
          <pc:docMk/>
          <pc:sldMasterMk cId="3734634984" sldId="2147483708"/>
        </pc:sldMasterMkLst>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082D5D9-EEFE-675F-B88B-86CE6FCEB2A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97629D31-9102-EEF1-96ED-613BCAC35E4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04170EF-D0AE-43A6-A2E8-8C15267A1A6B}" type="datetimeFigureOut">
              <a:rPr lang="en-GB" smtClean="0"/>
              <a:t>03/09/2026</a:t>
            </a:fld>
            <a:endParaRPr lang="en-GB"/>
          </a:p>
        </p:txBody>
      </p:sp>
      <p:sp>
        <p:nvSpPr>
          <p:cNvPr id="4" name="Footer Placeholder 3">
            <a:extLst>
              <a:ext uri="{FF2B5EF4-FFF2-40B4-BE49-F238E27FC236}">
                <a16:creationId xmlns:a16="http://schemas.microsoft.com/office/drawing/2014/main" id="{D6B8DF92-EC07-B476-003C-D043BE62ADD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59158AF8-52AD-8A46-6125-328680D8B6A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B83111-0D2F-4305-B0FC-0D9D239017E5}" type="slidenum">
              <a:rPr lang="en-GB" smtClean="0"/>
              <a:t>‹#›</a:t>
            </a:fld>
            <a:endParaRPr lang="en-GB"/>
          </a:p>
        </p:txBody>
      </p:sp>
    </p:spTree>
    <p:extLst>
      <p:ext uri="{BB962C8B-B14F-4D97-AF65-F5344CB8AC3E}">
        <p14:creationId xmlns:p14="http://schemas.microsoft.com/office/powerpoint/2010/main" val="359163978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511E6877-6B0C-4994-ACD6-5FC566B745BC}" type="datetimeFigureOut">
              <a:rPr lang="en-GB" smtClean="0"/>
              <a:t>03/09/2026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7F0A192-0A10-40CD-81C0-CEC62DF95C8F}" type="slidenum">
              <a:rPr lang="en-GB" smtClean="0"/>
              <a:t>‹#›</a:t>
            </a:fld>
            <a:endParaRPr lang="en-GB"/>
          </a:p>
        </p:txBody>
      </p:sp>
    </p:spTree>
    <p:extLst>
      <p:ext uri="{BB962C8B-B14F-4D97-AF65-F5344CB8AC3E}">
        <p14:creationId xmlns:p14="http://schemas.microsoft.com/office/powerpoint/2010/main" val="2672066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11E6877-6B0C-4994-ACD6-5FC566B745BC}" type="datetimeFigureOut">
              <a:rPr lang="en-GB" smtClean="0"/>
              <a:t>03/09/2026</a:t>
            </a:fld>
            <a:endParaRPr lang="en-GB" dirty="0"/>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F0A192-0A10-40CD-81C0-CEC62DF95C8F}" type="slidenum">
              <a:rPr lang="en-GB" smtClean="0"/>
              <a:t>‹#›</a:t>
            </a:fld>
            <a:endParaRPr lang="en-GB"/>
          </a:p>
        </p:txBody>
      </p:sp>
    </p:spTree>
    <p:extLst>
      <p:ext uri="{BB962C8B-B14F-4D97-AF65-F5344CB8AC3E}">
        <p14:creationId xmlns:p14="http://schemas.microsoft.com/office/powerpoint/2010/main" val="1634466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11E6877-6B0C-4994-ACD6-5FC566B745BC}" type="datetimeFigureOut">
              <a:rPr lang="en-GB" smtClean="0"/>
              <a:t>03/09/2026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7F0A192-0A10-40CD-81C0-CEC62DF95C8F}" type="slidenum">
              <a:rPr lang="en-GB" smtClean="0"/>
              <a:t>‹#›</a:t>
            </a:fld>
            <a:endParaRPr lang="en-GB"/>
          </a:p>
        </p:txBody>
      </p:sp>
    </p:spTree>
    <p:extLst>
      <p:ext uri="{BB962C8B-B14F-4D97-AF65-F5344CB8AC3E}">
        <p14:creationId xmlns:p14="http://schemas.microsoft.com/office/powerpoint/2010/main" val="1678593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511E6877-6B0C-4994-ACD6-5FC566B745BC}" type="datetimeFigureOut">
              <a:rPr lang="en-GB" smtClean="0"/>
              <a:t>03/09/2026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F0A192-0A10-40CD-81C0-CEC62DF95C8F}" type="slidenum">
              <a:rPr lang="en-GB" smtClean="0"/>
              <a:t>‹#›</a:t>
            </a:fld>
            <a:endParaRPr lang="en-GB"/>
          </a:p>
        </p:txBody>
      </p:sp>
    </p:spTree>
    <p:extLst>
      <p:ext uri="{BB962C8B-B14F-4D97-AF65-F5344CB8AC3E}">
        <p14:creationId xmlns:p14="http://schemas.microsoft.com/office/powerpoint/2010/main" val="2559809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11E6877-6B0C-4994-ACD6-5FC566B745BC}" type="datetimeFigureOut">
              <a:rPr lang="en-GB" smtClean="0"/>
              <a:t>03/09/2026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F0A192-0A10-40CD-81C0-CEC62DF95C8F}" type="slidenum">
              <a:rPr lang="en-GB" smtClean="0"/>
              <a:t>‹#›</a:t>
            </a:fld>
            <a:endParaRPr lang="en-GB"/>
          </a:p>
        </p:txBody>
      </p:sp>
    </p:spTree>
    <p:extLst>
      <p:ext uri="{BB962C8B-B14F-4D97-AF65-F5344CB8AC3E}">
        <p14:creationId xmlns:p14="http://schemas.microsoft.com/office/powerpoint/2010/main" val="3870435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511E6877-6B0C-4994-ACD6-5FC566B745BC}" type="datetimeFigureOut">
              <a:rPr lang="en-GB" smtClean="0"/>
              <a:t>03/09/2026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F0A192-0A10-40CD-81C0-CEC62DF95C8F}" type="slidenum">
              <a:rPr lang="en-GB" smtClean="0"/>
              <a:t>‹#›</a:t>
            </a:fld>
            <a:endParaRPr lang="en-GB"/>
          </a:p>
        </p:txBody>
      </p:sp>
    </p:spTree>
    <p:extLst>
      <p:ext uri="{BB962C8B-B14F-4D97-AF65-F5344CB8AC3E}">
        <p14:creationId xmlns:p14="http://schemas.microsoft.com/office/powerpoint/2010/main" val="1841693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1E6877-6B0C-4994-ACD6-5FC566B745BC}" type="datetimeFigureOut">
              <a:rPr lang="en-GB" smtClean="0"/>
              <a:t>03/09/2026</a:t>
            </a:fld>
            <a:endParaRPr lang="en-GB"/>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87F0A192-0A10-40CD-81C0-CEC62DF95C8F}" type="slidenum">
              <a:rPr lang="en-GB" smtClean="0"/>
              <a:t>‹#›</a:t>
            </a:fld>
            <a:endParaRPr lang="en-GB"/>
          </a:p>
        </p:txBody>
      </p:sp>
    </p:spTree>
    <p:extLst>
      <p:ext uri="{BB962C8B-B14F-4D97-AF65-F5344CB8AC3E}">
        <p14:creationId xmlns:p14="http://schemas.microsoft.com/office/powerpoint/2010/main" val="3467080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11E6877-6B0C-4994-ACD6-5FC566B745BC}" type="datetimeFigureOut">
              <a:rPr lang="en-GB" smtClean="0"/>
              <a:t>03/09/2026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F0A192-0A10-40CD-81C0-CEC62DF95C8F}" type="slidenum">
              <a:rPr lang="en-GB" smtClean="0"/>
              <a:t>‹#›</a:t>
            </a:fld>
            <a:endParaRPr lang="en-GB"/>
          </a:p>
        </p:txBody>
      </p:sp>
    </p:spTree>
    <p:extLst>
      <p:ext uri="{BB962C8B-B14F-4D97-AF65-F5344CB8AC3E}">
        <p14:creationId xmlns:p14="http://schemas.microsoft.com/office/powerpoint/2010/main" val="111112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11E6877-6B0C-4994-ACD6-5FC566B745BC}" type="datetimeFigureOut">
              <a:rPr lang="en-GB" smtClean="0"/>
              <a:t>03/09/2026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F0A192-0A10-40CD-81C0-CEC62DF95C8F}" type="slidenum">
              <a:rPr lang="en-GB" smtClean="0"/>
              <a:t>‹#›</a:t>
            </a:fld>
            <a:endParaRPr lang="en-GB"/>
          </a:p>
        </p:txBody>
      </p:sp>
    </p:spTree>
    <p:extLst>
      <p:ext uri="{BB962C8B-B14F-4D97-AF65-F5344CB8AC3E}">
        <p14:creationId xmlns:p14="http://schemas.microsoft.com/office/powerpoint/2010/main" val="776910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1E6877-6B0C-4994-ACD6-5FC566B745BC}" type="datetimeFigureOut">
              <a:rPr lang="en-GB" smtClean="0"/>
              <a:t>03/09/2026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F0A192-0A10-40CD-81C0-CEC62DF95C8F}" type="slidenum">
              <a:rPr lang="en-GB" smtClean="0"/>
              <a:t>‹#›</a:t>
            </a:fld>
            <a:endParaRPr lang="en-GB"/>
          </a:p>
        </p:txBody>
      </p:sp>
    </p:spTree>
    <p:extLst>
      <p:ext uri="{BB962C8B-B14F-4D97-AF65-F5344CB8AC3E}">
        <p14:creationId xmlns:p14="http://schemas.microsoft.com/office/powerpoint/2010/main" val="2485964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1E6877-6B0C-4994-ACD6-5FC566B745BC}" type="datetimeFigureOut">
              <a:rPr lang="en-GB" smtClean="0"/>
              <a:t>03/09/2026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F0A192-0A10-40CD-81C0-CEC62DF95C8F}" type="slidenum">
              <a:rPr lang="en-GB" smtClean="0"/>
              <a:t>‹#›</a:t>
            </a:fld>
            <a:endParaRPr lang="en-GB"/>
          </a:p>
        </p:txBody>
      </p:sp>
    </p:spTree>
    <p:extLst>
      <p:ext uri="{BB962C8B-B14F-4D97-AF65-F5344CB8AC3E}">
        <p14:creationId xmlns:p14="http://schemas.microsoft.com/office/powerpoint/2010/main" val="28373459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46B3D-55EC-7FB8-B4D4-CDBA01BEB68F}"/>
              </a:ext>
            </a:extLst>
          </p:cNvPr>
          <p:cNvSpPr>
            <a:spLocks noGrp="1"/>
          </p:cNvSpPr>
          <p:nvPr>
            <p:ph type="ctrTitle"/>
          </p:nvPr>
        </p:nvSpPr>
        <p:spPr>
          <a:xfrm>
            <a:off x="1143000" y="1122363"/>
            <a:ext cx="6858000" cy="2387600"/>
          </a:xfrm>
        </p:spPr>
        <p:txBody>
          <a:bodyPr anchor="b"/>
          <a:lstStyle>
            <a:lvl1pPr algn="ctr">
              <a:defRPr sz="60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499DF656-B3B1-D4F5-864A-79E08531FBB3}"/>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9DA73171-2200-9F8D-2A94-2C3DC65EBF1A}"/>
              </a:ext>
            </a:extLst>
          </p:cNvPr>
          <p:cNvSpPr>
            <a:spLocks noGrp="1"/>
          </p:cNvSpPr>
          <p:nvPr>
            <p:ph type="dt" sz="half" idx="10"/>
          </p:nvPr>
        </p:nvSpPr>
        <p:spPr/>
        <p:txBody>
          <a:bodyPr/>
          <a:lstStyle/>
          <a:p>
            <a:fld id="{0B3DD779-8C0D-4242-B4E4-E3A900ED3276}" type="datetimeFigureOut">
              <a:rPr lang="en-GB" smtClean="0"/>
              <a:t>03/09/2026</a:t>
            </a:fld>
            <a:endParaRPr lang="en-GB"/>
          </a:p>
        </p:txBody>
      </p:sp>
      <p:sp>
        <p:nvSpPr>
          <p:cNvPr id="5" name="Footer Placeholder 4">
            <a:extLst>
              <a:ext uri="{FF2B5EF4-FFF2-40B4-BE49-F238E27FC236}">
                <a16:creationId xmlns:a16="http://schemas.microsoft.com/office/drawing/2014/main" id="{878F0678-BF9D-607B-0920-3EE0652B726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0206E54-95F1-BC11-A641-05234E3ECB05}"/>
              </a:ext>
            </a:extLst>
          </p:cNvPr>
          <p:cNvSpPr>
            <a:spLocks noGrp="1"/>
          </p:cNvSpPr>
          <p:nvPr>
            <p:ph type="sldNum" sz="quarter" idx="12"/>
          </p:nvPr>
        </p:nvSpPr>
        <p:spPr/>
        <p:txBody>
          <a:bodyPr/>
          <a:lstStyle/>
          <a:p>
            <a:fld id="{FA1D0ECF-59D8-41EB-B0EC-E001DCDEE0BE}" type="slidenum">
              <a:rPr lang="en-GB" smtClean="0"/>
              <a:t>‹#›</a:t>
            </a:fld>
            <a:endParaRPr lang="en-GB"/>
          </a:p>
        </p:txBody>
      </p:sp>
    </p:spTree>
    <p:extLst>
      <p:ext uri="{BB962C8B-B14F-4D97-AF65-F5344CB8AC3E}">
        <p14:creationId xmlns:p14="http://schemas.microsoft.com/office/powerpoint/2010/main" val="27983259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EA116-5DE0-9249-FC19-83912D4ECC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FC53FE9-95B6-5052-8984-6B1405E475D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71AE05-BB97-4448-FC9E-AB9A94F95866}"/>
              </a:ext>
            </a:extLst>
          </p:cNvPr>
          <p:cNvSpPr>
            <a:spLocks noGrp="1"/>
          </p:cNvSpPr>
          <p:nvPr>
            <p:ph type="dt" sz="half" idx="10"/>
          </p:nvPr>
        </p:nvSpPr>
        <p:spPr/>
        <p:txBody>
          <a:bodyPr/>
          <a:lstStyle/>
          <a:p>
            <a:fld id="{0B3DD779-8C0D-4242-B4E4-E3A900ED3276}" type="datetimeFigureOut">
              <a:rPr lang="en-GB" smtClean="0"/>
              <a:t>03/09/2026</a:t>
            </a:fld>
            <a:endParaRPr lang="en-GB"/>
          </a:p>
        </p:txBody>
      </p:sp>
      <p:sp>
        <p:nvSpPr>
          <p:cNvPr id="5" name="Footer Placeholder 4">
            <a:extLst>
              <a:ext uri="{FF2B5EF4-FFF2-40B4-BE49-F238E27FC236}">
                <a16:creationId xmlns:a16="http://schemas.microsoft.com/office/drawing/2014/main" id="{4DBE420D-54D2-2BB2-DF21-3594E4C1C0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084000-91D0-2056-2CD1-37E1338A21E9}"/>
              </a:ext>
            </a:extLst>
          </p:cNvPr>
          <p:cNvSpPr>
            <a:spLocks noGrp="1"/>
          </p:cNvSpPr>
          <p:nvPr>
            <p:ph type="sldNum" sz="quarter" idx="12"/>
          </p:nvPr>
        </p:nvSpPr>
        <p:spPr/>
        <p:txBody>
          <a:bodyPr/>
          <a:lstStyle/>
          <a:p>
            <a:fld id="{FA1D0ECF-59D8-41EB-B0EC-E001DCDEE0BE}" type="slidenum">
              <a:rPr lang="en-GB" smtClean="0"/>
              <a:t>‹#›</a:t>
            </a:fld>
            <a:endParaRPr lang="en-GB"/>
          </a:p>
        </p:txBody>
      </p:sp>
    </p:spTree>
    <p:extLst>
      <p:ext uri="{BB962C8B-B14F-4D97-AF65-F5344CB8AC3E}">
        <p14:creationId xmlns:p14="http://schemas.microsoft.com/office/powerpoint/2010/main" val="23351724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CE726-74B1-B3B1-321F-325961885909}"/>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D4B8900-C227-B6C6-168B-DCB88AC71F13}"/>
              </a:ext>
            </a:extLst>
          </p:cNvPr>
          <p:cNvSpPr>
            <a:spLocks noGrp="1"/>
          </p:cNvSpPr>
          <p:nvPr>
            <p:ph type="body" idx="1"/>
          </p:nvPr>
        </p:nvSpPr>
        <p:spPr>
          <a:xfrm>
            <a:off x="623888" y="4589463"/>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2404134-26BC-BFF1-65C2-A64F72A47D0B}"/>
              </a:ext>
            </a:extLst>
          </p:cNvPr>
          <p:cNvSpPr>
            <a:spLocks noGrp="1"/>
          </p:cNvSpPr>
          <p:nvPr>
            <p:ph type="dt" sz="half" idx="10"/>
          </p:nvPr>
        </p:nvSpPr>
        <p:spPr/>
        <p:txBody>
          <a:bodyPr/>
          <a:lstStyle/>
          <a:p>
            <a:fld id="{0B3DD779-8C0D-4242-B4E4-E3A900ED3276}" type="datetimeFigureOut">
              <a:rPr lang="en-GB" smtClean="0"/>
              <a:t>03/09/2026</a:t>
            </a:fld>
            <a:endParaRPr lang="en-GB"/>
          </a:p>
        </p:txBody>
      </p:sp>
      <p:sp>
        <p:nvSpPr>
          <p:cNvPr id="5" name="Footer Placeholder 4">
            <a:extLst>
              <a:ext uri="{FF2B5EF4-FFF2-40B4-BE49-F238E27FC236}">
                <a16:creationId xmlns:a16="http://schemas.microsoft.com/office/drawing/2014/main" id="{FA6610E8-495D-CB69-06FE-5D8679571A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7342C3-F43D-B346-1AF6-472BF4064AAD}"/>
              </a:ext>
            </a:extLst>
          </p:cNvPr>
          <p:cNvSpPr>
            <a:spLocks noGrp="1"/>
          </p:cNvSpPr>
          <p:nvPr>
            <p:ph type="sldNum" sz="quarter" idx="12"/>
          </p:nvPr>
        </p:nvSpPr>
        <p:spPr/>
        <p:txBody>
          <a:bodyPr/>
          <a:lstStyle/>
          <a:p>
            <a:fld id="{FA1D0ECF-59D8-41EB-B0EC-E001DCDEE0BE}" type="slidenum">
              <a:rPr lang="en-GB" smtClean="0"/>
              <a:t>‹#›</a:t>
            </a:fld>
            <a:endParaRPr lang="en-GB"/>
          </a:p>
        </p:txBody>
      </p:sp>
    </p:spTree>
    <p:extLst>
      <p:ext uri="{BB962C8B-B14F-4D97-AF65-F5344CB8AC3E}">
        <p14:creationId xmlns:p14="http://schemas.microsoft.com/office/powerpoint/2010/main" val="9190320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70D9F-2FF8-2D92-5097-04AE51EC4E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2399201-9279-F2EE-0E7F-0412835C21D1}"/>
              </a:ext>
            </a:extLst>
          </p:cNvPr>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551F3E-FA65-33B4-1645-E1171B463E89}"/>
              </a:ext>
            </a:extLst>
          </p:cNvPr>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B834D1B-1733-1AB5-72E8-5971A02330A2}"/>
              </a:ext>
            </a:extLst>
          </p:cNvPr>
          <p:cNvSpPr>
            <a:spLocks noGrp="1"/>
          </p:cNvSpPr>
          <p:nvPr>
            <p:ph type="dt" sz="half" idx="10"/>
          </p:nvPr>
        </p:nvSpPr>
        <p:spPr/>
        <p:txBody>
          <a:bodyPr/>
          <a:lstStyle/>
          <a:p>
            <a:fld id="{0B3DD779-8C0D-4242-B4E4-E3A900ED3276}" type="datetimeFigureOut">
              <a:rPr lang="en-GB" smtClean="0"/>
              <a:t>03/09/2026</a:t>
            </a:fld>
            <a:endParaRPr lang="en-GB"/>
          </a:p>
        </p:txBody>
      </p:sp>
      <p:sp>
        <p:nvSpPr>
          <p:cNvPr id="6" name="Footer Placeholder 5">
            <a:extLst>
              <a:ext uri="{FF2B5EF4-FFF2-40B4-BE49-F238E27FC236}">
                <a16:creationId xmlns:a16="http://schemas.microsoft.com/office/drawing/2014/main" id="{5B8A3F45-06EA-E922-9010-507E80E545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9B3E27-7178-2C35-9D91-E7007965426D}"/>
              </a:ext>
            </a:extLst>
          </p:cNvPr>
          <p:cNvSpPr>
            <a:spLocks noGrp="1"/>
          </p:cNvSpPr>
          <p:nvPr>
            <p:ph type="sldNum" sz="quarter" idx="12"/>
          </p:nvPr>
        </p:nvSpPr>
        <p:spPr/>
        <p:txBody>
          <a:bodyPr/>
          <a:lstStyle/>
          <a:p>
            <a:fld id="{FA1D0ECF-59D8-41EB-B0EC-E001DCDEE0BE}" type="slidenum">
              <a:rPr lang="en-GB" smtClean="0"/>
              <a:t>‹#›</a:t>
            </a:fld>
            <a:endParaRPr lang="en-GB"/>
          </a:p>
        </p:txBody>
      </p:sp>
    </p:spTree>
    <p:extLst>
      <p:ext uri="{BB962C8B-B14F-4D97-AF65-F5344CB8AC3E}">
        <p14:creationId xmlns:p14="http://schemas.microsoft.com/office/powerpoint/2010/main" val="25314067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E4ACC-3500-C7EE-B4FF-D425FBF2D9C8}"/>
              </a:ext>
            </a:extLst>
          </p:cNvPr>
          <p:cNvSpPr>
            <a:spLocks noGrp="1"/>
          </p:cNvSpPr>
          <p:nvPr>
            <p:ph type="title"/>
          </p:nvPr>
        </p:nvSpPr>
        <p:spPr>
          <a:xfrm>
            <a:off x="630238" y="1033462"/>
            <a:ext cx="78867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06C5E19D-5903-A361-CAD4-CC2318AFA14D}"/>
              </a:ext>
            </a:extLst>
          </p:cNvPr>
          <p:cNvSpPr>
            <a:spLocks noGrp="1"/>
          </p:cNvSpPr>
          <p:nvPr>
            <p:ph type="body" idx="1"/>
          </p:nvPr>
        </p:nvSpPr>
        <p:spPr>
          <a:xfrm>
            <a:off x="630238" y="2349500"/>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4E26B63-F2E6-C181-B1D8-029ABAAFEB48}"/>
              </a:ext>
            </a:extLst>
          </p:cNvPr>
          <p:cNvSpPr>
            <a:spLocks noGrp="1"/>
          </p:cNvSpPr>
          <p:nvPr>
            <p:ph sz="half" idx="2"/>
          </p:nvPr>
        </p:nvSpPr>
        <p:spPr>
          <a:xfrm>
            <a:off x="630238" y="3173412"/>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FE2ECDB-A052-1AD8-CFF1-0DF99A23B8A4}"/>
              </a:ext>
            </a:extLst>
          </p:cNvPr>
          <p:cNvSpPr>
            <a:spLocks noGrp="1"/>
          </p:cNvSpPr>
          <p:nvPr>
            <p:ph type="body" sz="quarter" idx="3"/>
          </p:nvPr>
        </p:nvSpPr>
        <p:spPr>
          <a:xfrm>
            <a:off x="4629150" y="2349500"/>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7DEFE7-07C5-9DAB-3BDA-120324AEA04A}"/>
              </a:ext>
            </a:extLst>
          </p:cNvPr>
          <p:cNvSpPr>
            <a:spLocks noGrp="1"/>
          </p:cNvSpPr>
          <p:nvPr>
            <p:ph sz="quarter" idx="4"/>
          </p:nvPr>
        </p:nvSpPr>
        <p:spPr>
          <a:xfrm>
            <a:off x="4629150" y="3173412"/>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4FBE1C-12C3-720D-90DD-3AFC1BE4C012}"/>
              </a:ext>
            </a:extLst>
          </p:cNvPr>
          <p:cNvSpPr>
            <a:spLocks noGrp="1"/>
          </p:cNvSpPr>
          <p:nvPr>
            <p:ph type="dt" sz="half" idx="10"/>
          </p:nvPr>
        </p:nvSpPr>
        <p:spPr/>
        <p:txBody>
          <a:bodyPr/>
          <a:lstStyle/>
          <a:p>
            <a:fld id="{0B3DD779-8C0D-4242-B4E4-E3A900ED3276}" type="datetimeFigureOut">
              <a:rPr lang="en-GB" smtClean="0"/>
              <a:t>03/09/2026</a:t>
            </a:fld>
            <a:endParaRPr lang="en-GB"/>
          </a:p>
        </p:txBody>
      </p:sp>
      <p:sp>
        <p:nvSpPr>
          <p:cNvPr id="8" name="Footer Placeholder 7">
            <a:extLst>
              <a:ext uri="{FF2B5EF4-FFF2-40B4-BE49-F238E27FC236}">
                <a16:creationId xmlns:a16="http://schemas.microsoft.com/office/drawing/2014/main" id="{DEE526BE-522B-0E10-072D-3D3D05BE306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7A48F3A-66E8-73CC-3DD5-55C4D9B2635D}"/>
              </a:ext>
            </a:extLst>
          </p:cNvPr>
          <p:cNvSpPr>
            <a:spLocks noGrp="1"/>
          </p:cNvSpPr>
          <p:nvPr>
            <p:ph type="sldNum" sz="quarter" idx="12"/>
          </p:nvPr>
        </p:nvSpPr>
        <p:spPr/>
        <p:txBody>
          <a:bodyPr/>
          <a:lstStyle/>
          <a:p>
            <a:fld id="{FA1D0ECF-59D8-41EB-B0EC-E001DCDEE0BE}" type="slidenum">
              <a:rPr lang="en-GB" smtClean="0"/>
              <a:t>‹#›</a:t>
            </a:fld>
            <a:endParaRPr lang="en-GB"/>
          </a:p>
        </p:txBody>
      </p:sp>
    </p:spTree>
    <p:extLst>
      <p:ext uri="{BB962C8B-B14F-4D97-AF65-F5344CB8AC3E}">
        <p14:creationId xmlns:p14="http://schemas.microsoft.com/office/powerpoint/2010/main" val="37313355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38116-FD61-2CB9-100E-68BBE19B54C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3AF2C9-7A3C-6AF2-3D4E-A32EC51FC9FD}"/>
              </a:ext>
            </a:extLst>
          </p:cNvPr>
          <p:cNvSpPr>
            <a:spLocks noGrp="1"/>
          </p:cNvSpPr>
          <p:nvPr>
            <p:ph type="dt" sz="half" idx="10"/>
          </p:nvPr>
        </p:nvSpPr>
        <p:spPr/>
        <p:txBody>
          <a:bodyPr/>
          <a:lstStyle/>
          <a:p>
            <a:fld id="{0B3DD779-8C0D-4242-B4E4-E3A900ED3276}" type="datetimeFigureOut">
              <a:rPr lang="en-GB" smtClean="0"/>
              <a:t>03/09/2026</a:t>
            </a:fld>
            <a:endParaRPr lang="en-GB"/>
          </a:p>
        </p:txBody>
      </p:sp>
      <p:sp>
        <p:nvSpPr>
          <p:cNvPr id="4" name="Footer Placeholder 3">
            <a:extLst>
              <a:ext uri="{FF2B5EF4-FFF2-40B4-BE49-F238E27FC236}">
                <a16:creationId xmlns:a16="http://schemas.microsoft.com/office/drawing/2014/main" id="{F77CE888-2882-E3FF-DEE4-A7F3E0F2AC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6BF6D9C-8059-B179-7AE9-44DD0A84D725}"/>
              </a:ext>
            </a:extLst>
          </p:cNvPr>
          <p:cNvSpPr>
            <a:spLocks noGrp="1"/>
          </p:cNvSpPr>
          <p:nvPr>
            <p:ph type="sldNum" sz="quarter" idx="12"/>
          </p:nvPr>
        </p:nvSpPr>
        <p:spPr/>
        <p:txBody>
          <a:bodyPr/>
          <a:lstStyle/>
          <a:p>
            <a:fld id="{FA1D0ECF-59D8-41EB-B0EC-E001DCDEE0BE}" type="slidenum">
              <a:rPr lang="en-GB" smtClean="0"/>
              <a:t>‹#›</a:t>
            </a:fld>
            <a:endParaRPr lang="en-GB"/>
          </a:p>
        </p:txBody>
      </p:sp>
    </p:spTree>
    <p:extLst>
      <p:ext uri="{BB962C8B-B14F-4D97-AF65-F5344CB8AC3E}">
        <p14:creationId xmlns:p14="http://schemas.microsoft.com/office/powerpoint/2010/main" val="29885447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4A0E97-E37C-FE35-F342-6864DA240757}"/>
              </a:ext>
            </a:extLst>
          </p:cNvPr>
          <p:cNvSpPr>
            <a:spLocks noGrp="1"/>
          </p:cNvSpPr>
          <p:nvPr>
            <p:ph type="dt" sz="half" idx="10"/>
          </p:nvPr>
        </p:nvSpPr>
        <p:spPr/>
        <p:txBody>
          <a:bodyPr/>
          <a:lstStyle/>
          <a:p>
            <a:fld id="{0B3DD779-8C0D-4242-B4E4-E3A900ED3276}" type="datetimeFigureOut">
              <a:rPr lang="en-GB" smtClean="0"/>
              <a:t>03/09/2026</a:t>
            </a:fld>
            <a:endParaRPr lang="en-GB"/>
          </a:p>
        </p:txBody>
      </p:sp>
      <p:sp>
        <p:nvSpPr>
          <p:cNvPr id="3" name="Footer Placeholder 2">
            <a:extLst>
              <a:ext uri="{FF2B5EF4-FFF2-40B4-BE49-F238E27FC236}">
                <a16:creationId xmlns:a16="http://schemas.microsoft.com/office/drawing/2014/main" id="{219783C3-2363-11BC-C6BE-DA67D06CFD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31A428A-75B6-81F8-3D7C-E78A65FEE46C}"/>
              </a:ext>
            </a:extLst>
          </p:cNvPr>
          <p:cNvSpPr>
            <a:spLocks noGrp="1"/>
          </p:cNvSpPr>
          <p:nvPr>
            <p:ph type="sldNum" sz="quarter" idx="12"/>
          </p:nvPr>
        </p:nvSpPr>
        <p:spPr/>
        <p:txBody>
          <a:bodyPr/>
          <a:lstStyle/>
          <a:p>
            <a:fld id="{FA1D0ECF-59D8-41EB-B0EC-E001DCDEE0BE}" type="slidenum">
              <a:rPr lang="en-GB" smtClean="0"/>
              <a:t>‹#›</a:t>
            </a:fld>
            <a:endParaRPr lang="en-GB"/>
          </a:p>
        </p:txBody>
      </p:sp>
    </p:spTree>
    <p:extLst>
      <p:ext uri="{BB962C8B-B14F-4D97-AF65-F5344CB8AC3E}">
        <p14:creationId xmlns:p14="http://schemas.microsoft.com/office/powerpoint/2010/main" val="12959946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342D7-D9D8-81DD-B35B-4638393413CB}"/>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0865470-7C45-D50E-F6FF-78CE773454CD}"/>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FE6D5A2-A18E-D549-C477-76D00D409FB0}"/>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8CF4BD-D1D0-9AF9-B63C-0AE92B129CDB}"/>
              </a:ext>
            </a:extLst>
          </p:cNvPr>
          <p:cNvSpPr>
            <a:spLocks noGrp="1"/>
          </p:cNvSpPr>
          <p:nvPr>
            <p:ph type="dt" sz="half" idx="10"/>
          </p:nvPr>
        </p:nvSpPr>
        <p:spPr/>
        <p:txBody>
          <a:bodyPr/>
          <a:lstStyle/>
          <a:p>
            <a:fld id="{0B3DD779-8C0D-4242-B4E4-E3A900ED3276}" type="datetimeFigureOut">
              <a:rPr lang="en-GB" smtClean="0"/>
              <a:t>03/09/2026</a:t>
            </a:fld>
            <a:endParaRPr lang="en-GB"/>
          </a:p>
        </p:txBody>
      </p:sp>
      <p:sp>
        <p:nvSpPr>
          <p:cNvPr id="6" name="Footer Placeholder 5">
            <a:extLst>
              <a:ext uri="{FF2B5EF4-FFF2-40B4-BE49-F238E27FC236}">
                <a16:creationId xmlns:a16="http://schemas.microsoft.com/office/drawing/2014/main" id="{E51B65F4-2173-22B6-47D8-562F406BBE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8F8FC2-2F82-53EF-4127-69D4B93E9E57}"/>
              </a:ext>
            </a:extLst>
          </p:cNvPr>
          <p:cNvSpPr>
            <a:spLocks noGrp="1"/>
          </p:cNvSpPr>
          <p:nvPr>
            <p:ph type="sldNum" sz="quarter" idx="12"/>
          </p:nvPr>
        </p:nvSpPr>
        <p:spPr/>
        <p:txBody>
          <a:bodyPr/>
          <a:lstStyle/>
          <a:p>
            <a:fld id="{FA1D0ECF-59D8-41EB-B0EC-E001DCDEE0BE}" type="slidenum">
              <a:rPr lang="en-GB" smtClean="0"/>
              <a:t>‹#›</a:t>
            </a:fld>
            <a:endParaRPr lang="en-GB"/>
          </a:p>
        </p:txBody>
      </p:sp>
    </p:spTree>
    <p:extLst>
      <p:ext uri="{BB962C8B-B14F-4D97-AF65-F5344CB8AC3E}">
        <p14:creationId xmlns:p14="http://schemas.microsoft.com/office/powerpoint/2010/main" val="21556398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18C9E-AB6A-74ED-2817-013740776BBA}"/>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B175D42-C815-034F-1E63-D6B41CC66F90}"/>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FE7148F-1E90-7552-409C-B11A328825A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878972-7B8E-E163-EEBF-BE1C4D536D7D}"/>
              </a:ext>
            </a:extLst>
          </p:cNvPr>
          <p:cNvSpPr>
            <a:spLocks noGrp="1"/>
          </p:cNvSpPr>
          <p:nvPr>
            <p:ph type="dt" sz="half" idx="10"/>
          </p:nvPr>
        </p:nvSpPr>
        <p:spPr/>
        <p:txBody>
          <a:bodyPr/>
          <a:lstStyle/>
          <a:p>
            <a:fld id="{0B3DD779-8C0D-4242-B4E4-E3A900ED3276}" type="datetimeFigureOut">
              <a:rPr lang="en-GB" smtClean="0"/>
              <a:t>03/09/2026</a:t>
            </a:fld>
            <a:endParaRPr lang="en-GB"/>
          </a:p>
        </p:txBody>
      </p:sp>
      <p:sp>
        <p:nvSpPr>
          <p:cNvPr id="6" name="Footer Placeholder 5">
            <a:extLst>
              <a:ext uri="{FF2B5EF4-FFF2-40B4-BE49-F238E27FC236}">
                <a16:creationId xmlns:a16="http://schemas.microsoft.com/office/drawing/2014/main" id="{C5D4ED32-6538-E0C5-5E6C-7A0496D8B3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DEA138-780B-EF57-998A-87495C53E92D}"/>
              </a:ext>
            </a:extLst>
          </p:cNvPr>
          <p:cNvSpPr>
            <a:spLocks noGrp="1"/>
          </p:cNvSpPr>
          <p:nvPr>
            <p:ph type="sldNum" sz="quarter" idx="12"/>
          </p:nvPr>
        </p:nvSpPr>
        <p:spPr/>
        <p:txBody>
          <a:bodyPr/>
          <a:lstStyle/>
          <a:p>
            <a:fld id="{FA1D0ECF-59D8-41EB-B0EC-E001DCDEE0BE}" type="slidenum">
              <a:rPr lang="en-GB" smtClean="0"/>
              <a:t>‹#›</a:t>
            </a:fld>
            <a:endParaRPr lang="en-GB"/>
          </a:p>
        </p:txBody>
      </p:sp>
    </p:spTree>
    <p:extLst>
      <p:ext uri="{BB962C8B-B14F-4D97-AF65-F5344CB8AC3E}">
        <p14:creationId xmlns:p14="http://schemas.microsoft.com/office/powerpoint/2010/main" val="15445985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E6249-2C99-D6FF-4A59-40369CAADE9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BC6665-6595-867A-DC1F-C621C6C9BD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AEAB3A-8D03-0479-5EA6-4295774761C1}"/>
              </a:ext>
            </a:extLst>
          </p:cNvPr>
          <p:cNvSpPr>
            <a:spLocks noGrp="1"/>
          </p:cNvSpPr>
          <p:nvPr>
            <p:ph type="dt" sz="half" idx="10"/>
          </p:nvPr>
        </p:nvSpPr>
        <p:spPr/>
        <p:txBody>
          <a:bodyPr/>
          <a:lstStyle/>
          <a:p>
            <a:fld id="{0B3DD779-8C0D-4242-B4E4-E3A900ED3276}" type="datetimeFigureOut">
              <a:rPr lang="en-GB" smtClean="0"/>
              <a:t>03/09/2026</a:t>
            </a:fld>
            <a:endParaRPr lang="en-GB" dirty="0"/>
          </a:p>
        </p:txBody>
      </p:sp>
      <p:sp>
        <p:nvSpPr>
          <p:cNvPr id="5" name="Footer Placeholder 4">
            <a:extLst>
              <a:ext uri="{FF2B5EF4-FFF2-40B4-BE49-F238E27FC236}">
                <a16:creationId xmlns:a16="http://schemas.microsoft.com/office/drawing/2014/main" id="{3B65251A-E84A-9F1B-D1A7-303D87BACEB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D440A78-4B06-D0C2-5A10-7D005392D67E}"/>
              </a:ext>
            </a:extLst>
          </p:cNvPr>
          <p:cNvSpPr>
            <a:spLocks noGrp="1"/>
          </p:cNvSpPr>
          <p:nvPr>
            <p:ph type="sldNum" sz="quarter" idx="12"/>
          </p:nvPr>
        </p:nvSpPr>
        <p:spPr/>
        <p:txBody>
          <a:bodyPr/>
          <a:lstStyle/>
          <a:p>
            <a:fld id="{FA1D0ECF-59D8-41EB-B0EC-E001DCDEE0BE}" type="slidenum">
              <a:rPr lang="en-GB" smtClean="0"/>
              <a:t>‹#›</a:t>
            </a:fld>
            <a:endParaRPr lang="en-GB"/>
          </a:p>
        </p:txBody>
      </p:sp>
    </p:spTree>
    <p:extLst>
      <p:ext uri="{BB962C8B-B14F-4D97-AF65-F5344CB8AC3E}">
        <p14:creationId xmlns:p14="http://schemas.microsoft.com/office/powerpoint/2010/main" val="15391160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65ADB6F-D17B-7572-14AC-0288A77CAF8D}"/>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89B9BD4-1599-665D-2714-1455A4B3A549}"/>
              </a:ext>
            </a:extLst>
          </p:cNvPr>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FC668F-6BBC-996F-8CAB-3B69263696EE}"/>
              </a:ext>
            </a:extLst>
          </p:cNvPr>
          <p:cNvSpPr>
            <a:spLocks noGrp="1"/>
          </p:cNvSpPr>
          <p:nvPr>
            <p:ph type="dt" sz="half" idx="10"/>
          </p:nvPr>
        </p:nvSpPr>
        <p:spPr/>
        <p:txBody>
          <a:bodyPr/>
          <a:lstStyle/>
          <a:p>
            <a:fld id="{0B3DD779-8C0D-4242-B4E4-E3A900ED3276}" type="datetimeFigureOut">
              <a:rPr lang="en-GB" smtClean="0"/>
              <a:t>03/09/2026</a:t>
            </a:fld>
            <a:endParaRPr lang="en-GB"/>
          </a:p>
        </p:txBody>
      </p:sp>
      <p:sp>
        <p:nvSpPr>
          <p:cNvPr id="5" name="Footer Placeholder 4">
            <a:extLst>
              <a:ext uri="{FF2B5EF4-FFF2-40B4-BE49-F238E27FC236}">
                <a16:creationId xmlns:a16="http://schemas.microsoft.com/office/drawing/2014/main" id="{C17B08A4-E60B-46F9-1800-43E070998B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68AB7A-855F-5363-B6FB-70F086D1A633}"/>
              </a:ext>
            </a:extLst>
          </p:cNvPr>
          <p:cNvSpPr>
            <a:spLocks noGrp="1"/>
          </p:cNvSpPr>
          <p:nvPr>
            <p:ph type="sldNum" sz="quarter" idx="12"/>
          </p:nvPr>
        </p:nvSpPr>
        <p:spPr/>
        <p:txBody>
          <a:bodyPr/>
          <a:lstStyle/>
          <a:p>
            <a:fld id="{FA1D0ECF-59D8-41EB-B0EC-E001DCDEE0BE}" type="slidenum">
              <a:rPr lang="en-GB" smtClean="0"/>
              <a:t>‹#›</a:t>
            </a:fld>
            <a:endParaRPr lang="en-GB"/>
          </a:p>
        </p:txBody>
      </p:sp>
    </p:spTree>
    <p:extLst>
      <p:ext uri="{BB962C8B-B14F-4D97-AF65-F5344CB8AC3E}">
        <p14:creationId xmlns:p14="http://schemas.microsoft.com/office/powerpoint/2010/main" val="16081132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6B9BD-E218-ACB4-00DA-639DCDEB0F1F}"/>
              </a:ext>
            </a:extLst>
          </p:cNvPr>
          <p:cNvSpPr>
            <a:spLocks noGrp="1"/>
          </p:cNvSpPr>
          <p:nvPr>
            <p:ph type="ctrTitle"/>
          </p:nvPr>
        </p:nvSpPr>
        <p:spPr>
          <a:xfrm>
            <a:off x="1143000" y="1122363"/>
            <a:ext cx="6858000" cy="2387600"/>
          </a:xfrm>
        </p:spPr>
        <p:txBody>
          <a:bodyPr anchor="b"/>
          <a:lstStyle>
            <a:lvl1pPr algn="ctr">
              <a:defRPr sz="60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02298AC2-8109-6282-08DF-736144DC6ABA}"/>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1A548882-1033-7EB9-FD9D-024F71307516}"/>
              </a:ext>
            </a:extLst>
          </p:cNvPr>
          <p:cNvSpPr>
            <a:spLocks noGrp="1"/>
          </p:cNvSpPr>
          <p:nvPr>
            <p:ph type="dt" sz="half" idx="10"/>
          </p:nvPr>
        </p:nvSpPr>
        <p:spPr/>
        <p:txBody>
          <a:bodyPr/>
          <a:lstStyle/>
          <a:p>
            <a:fld id="{7751005F-14E7-4469-B02B-8B3013857D22}" type="datetimeFigureOut">
              <a:rPr lang="en-GB" smtClean="0"/>
              <a:t>03/09/2026</a:t>
            </a:fld>
            <a:endParaRPr lang="en-GB" dirty="0"/>
          </a:p>
        </p:txBody>
      </p:sp>
      <p:sp>
        <p:nvSpPr>
          <p:cNvPr id="5" name="Footer Placeholder 4">
            <a:extLst>
              <a:ext uri="{FF2B5EF4-FFF2-40B4-BE49-F238E27FC236}">
                <a16:creationId xmlns:a16="http://schemas.microsoft.com/office/drawing/2014/main" id="{24023CCC-6E8A-515C-3A3A-F2062B3B5F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A1D904-BE65-B3AF-8ABD-F048C73122FB}"/>
              </a:ext>
            </a:extLst>
          </p:cNvPr>
          <p:cNvSpPr>
            <a:spLocks noGrp="1"/>
          </p:cNvSpPr>
          <p:nvPr>
            <p:ph type="sldNum" sz="quarter" idx="12"/>
          </p:nvPr>
        </p:nvSpPr>
        <p:spPr/>
        <p:txBody>
          <a:bodyPr/>
          <a:lstStyle/>
          <a:p>
            <a:fld id="{9E6DC730-B0A7-467D-9EF3-03E7961ADC91}" type="slidenum">
              <a:rPr lang="en-GB" smtClean="0"/>
              <a:t>‹#›</a:t>
            </a:fld>
            <a:endParaRPr lang="en-GB"/>
          </a:p>
        </p:txBody>
      </p:sp>
    </p:spTree>
    <p:extLst>
      <p:ext uri="{BB962C8B-B14F-4D97-AF65-F5344CB8AC3E}">
        <p14:creationId xmlns:p14="http://schemas.microsoft.com/office/powerpoint/2010/main" val="14493752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DE140-97CA-5C27-90C7-075EA854C3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4C382C-6E22-5B5F-F964-6FE2A2453E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4CA5E0-6E3C-39CE-B105-C8D76407F747}"/>
              </a:ext>
            </a:extLst>
          </p:cNvPr>
          <p:cNvSpPr>
            <a:spLocks noGrp="1"/>
          </p:cNvSpPr>
          <p:nvPr>
            <p:ph type="dt" sz="half" idx="10"/>
          </p:nvPr>
        </p:nvSpPr>
        <p:spPr/>
        <p:txBody>
          <a:bodyPr/>
          <a:lstStyle/>
          <a:p>
            <a:fld id="{7751005F-14E7-4469-B02B-8B3013857D22}" type="datetimeFigureOut">
              <a:rPr lang="en-GB" smtClean="0"/>
              <a:t>03/09/2026</a:t>
            </a:fld>
            <a:endParaRPr lang="en-GB"/>
          </a:p>
        </p:txBody>
      </p:sp>
      <p:sp>
        <p:nvSpPr>
          <p:cNvPr id="5" name="Footer Placeholder 4">
            <a:extLst>
              <a:ext uri="{FF2B5EF4-FFF2-40B4-BE49-F238E27FC236}">
                <a16:creationId xmlns:a16="http://schemas.microsoft.com/office/drawing/2014/main" id="{EAFABCD9-4638-0585-6CA8-1B0342D9E5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AE2AA7-F520-257B-72F5-8E6284D41186}"/>
              </a:ext>
            </a:extLst>
          </p:cNvPr>
          <p:cNvSpPr>
            <a:spLocks noGrp="1"/>
          </p:cNvSpPr>
          <p:nvPr>
            <p:ph type="sldNum" sz="quarter" idx="12"/>
          </p:nvPr>
        </p:nvSpPr>
        <p:spPr/>
        <p:txBody>
          <a:bodyPr/>
          <a:lstStyle/>
          <a:p>
            <a:fld id="{9E6DC730-B0A7-467D-9EF3-03E7961ADC91}" type="slidenum">
              <a:rPr lang="en-GB" smtClean="0"/>
              <a:t>‹#›</a:t>
            </a:fld>
            <a:endParaRPr lang="en-GB"/>
          </a:p>
        </p:txBody>
      </p:sp>
    </p:spTree>
    <p:extLst>
      <p:ext uri="{BB962C8B-B14F-4D97-AF65-F5344CB8AC3E}">
        <p14:creationId xmlns:p14="http://schemas.microsoft.com/office/powerpoint/2010/main" val="35598156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2CAF6-85E5-BC64-CFC8-A03220064B18}"/>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86BB205-6152-AE09-38D9-C6EEACE7C613}"/>
              </a:ext>
            </a:extLst>
          </p:cNvPr>
          <p:cNvSpPr>
            <a:spLocks noGrp="1"/>
          </p:cNvSpPr>
          <p:nvPr>
            <p:ph type="body" idx="1"/>
          </p:nvPr>
        </p:nvSpPr>
        <p:spPr>
          <a:xfrm>
            <a:off x="623888" y="4589463"/>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C9E2171-59DA-EBA6-585D-69EFCD14F047}"/>
              </a:ext>
            </a:extLst>
          </p:cNvPr>
          <p:cNvSpPr>
            <a:spLocks noGrp="1"/>
          </p:cNvSpPr>
          <p:nvPr>
            <p:ph type="dt" sz="half" idx="10"/>
          </p:nvPr>
        </p:nvSpPr>
        <p:spPr/>
        <p:txBody>
          <a:bodyPr/>
          <a:lstStyle/>
          <a:p>
            <a:fld id="{7751005F-14E7-4469-B02B-8B3013857D22}" type="datetimeFigureOut">
              <a:rPr lang="en-GB" smtClean="0"/>
              <a:t>03/09/2026</a:t>
            </a:fld>
            <a:endParaRPr lang="en-GB"/>
          </a:p>
        </p:txBody>
      </p:sp>
      <p:sp>
        <p:nvSpPr>
          <p:cNvPr id="5" name="Footer Placeholder 4">
            <a:extLst>
              <a:ext uri="{FF2B5EF4-FFF2-40B4-BE49-F238E27FC236}">
                <a16:creationId xmlns:a16="http://schemas.microsoft.com/office/drawing/2014/main" id="{9996724F-C5C9-0528-E65D-39DC8C328B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EB060A-0F0B-AC8C-2779-F55256FC8D11}"/>
              </a:ext>
            </a:extLst>
          </p:cNvPr>
          <p:cNvSpPr>
            <a:spLocks noGrp="1"/>
          </p:cNvSpPr>
          <p:nvPr>
            <p:ph type="sldNum" sz="quarter" idx="12"/>
          </p:nvPr>
        </p:nvSpPr>
        <p:spPr/>
        <p:txBody>
          <a:bodyPr/>
          <a:lstStyle/>
          <a:p>
            <a:fld id="{9E6DC730-B0A7-467D-9EF3-03E7961ADC91}" type="slidenum">
              <a:rPr lang="en-GB" smtClean="0"/>
              <a:t>‹#›</a:t>
            </a:fld>
            <a:endParaRPr lang="en-GB"/>
          </a:p>
        </p:txBody>
      </p:sp>
    </p:spTree>
    <p:extLst>
      <p:ext uri="{BB962C8B-B14F-4D97-AF65-F5344CB8AC3E}">
        <p14:creationId xmlns:p14="http://schemas.microsoft.com/office/powerpoint/2010/main" val="31090844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05536-5F66-D92D-F5A7-16A4AE57F56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FA7F850-CCFB-BAE6-1E8D-2F3AB4591FAD}"/>
              </a:ext>
            </a:extLst>
          </p:cNvPr>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AC461EE-58EA-FA6E-F1E3-7F8DCE4E4495}"/>
              </a:ext>
            </a:extLst>
          </p:cNvPr>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CCE160D-3237-94EC-7DBE-C6A400A926D6}"/>
              </a:ext>
            </a:extLst>
          </p:cNvPr>
          <p:cNvSpPr>
            <a:spLocks noGrp="1"/>
          </p:cNvSpPr>
          <p:nvPr>
            <p:ph type="dt" sz="half" idx="10"/>
          </p:nvPr>
        </p:nvSpPr>
        <p:spPr/>
        <p:txBody>
          <a:bodyPr/>
          <a:lstStyle/>
          <a:p>
            <a:fld id="{7751005F-14E7-4469-B02B-8B3013857D22}" type="datetimeFigureOut">
              <a:rPr lang="en-GB" smtClean="0"/>
              <a:t>03/09/2026</a:t>
            </a:fld>
            <a:endParaRPr lang="en-GB"/>
          </a:p>
        </p:txBody>
      </p:sp>
      <p:sp>
        <p:nvSpPr>
          <p:cNvPr id="6" name="Footer Placeholder 5">
            <a:extLst>
              <a:ext uri="{FF2B5EF4-FFF2-40B4-BE49-F238E27FC236}">
                <a16:creationId xmlns:a16="http://schemas.microsoft.com/office/drawing/2014/main" id="{F8B223B7-7491-5E29-7202-B64C6F1BD7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8CCD86-71E1-3270-3094-C5A629E8D257}"/>
              </a:ext>
            </a:extLst>
          </p:cNvPr>
          <p:cNvSpPr>
            <a:spLocks noGrp="1"/>
          </p:cNvSpPr>
          <p:nvPr>
            <p:ph type="sldNum" sz="quarter" idx="12"/>
          </p:nvPr>
        </p:nvSpPr>
        <p:spPr/>
        <p:txBody>
          <a:bodyPr/>
          <a:lstStyle/>
          <a:p>
            <a:fld id="{9E6DC730-B0A7-467D-9EF3-03E7961ADC91}" type="slidenum">
              <a:rPr lang="en-GB" smtClean="0"/>
              <a:t>‹#›</a:t>
            </a:fld>
            <a:endParaRPr lang="en-GB"/>
          </a:p>
        </p:txBody>
      </p:sp>
    </p:spTree>
    <p:extLst>
      <p:ext uri="{BB962C8B-B14F-4D97-AF65-F5344CB8AC3E}">
        <p14:creationId xmlns:p14="http://schemas.microsoft.com/office/powerpoint/2010/main" val="35206406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B0CA2-2C6B-02CC-8507-95CB96B9F958}"/>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442E82-080E-9CC4-C41B-A4915DE8ED83}"/>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97C2E4E-EFAD-A21C-D4B7-BCCE4D9063C2}"/>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22D7EFE-0EC6-1BB4-0282-1F1F810DB8B1}"/>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CBC2F92-D31A-3D33-4C75-8F05924EE303}"/>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6DE9D7D-5A7C-1EC7-4F31-2767D98747A0}"/>
              </a:ext>
            </a:extLst>
          </p:cNvPr>
          <p:cNvSpPr>
            <a:spLocks noGrp="1"/>
          </p:cNvSpPr>
          <p:nvPr>
            <p:ph type="dt" sz="half" idx="10"/>
          </p:nvPr>
        </p:nvSpPr>
        <p:spPr/>
        <p:txBody>
          <a:bodyPr/>
          <a:lstStyle/>
          <a:p>
            <a:fld id="{7751005F-14E7-4469-B02B-8B3013857D22}" type="datetimeFigureOut">
              <a:rPr lang="en-GB" smtClean="0"/>
              <a:t>03/09/2026</a:t>
            </a:fld>
            <a:endParaRPr lang="en-GB"/>
          </a:p>
        </p:txBody>
      </p:sp>
      <p:sp>
        <p:nvSpPr>
          <p:cNvPr id="8" name="Footer Placeholder 7">
            <a:extLst>
              <a:ext uri="{FF2B5EF4-FFF2-40B4-BE49-F238E27FC236}">
                <a16:creationId xmlns:a16="http://schemas.microsoft.com/office/drawing/2014/main" id="{2A6400CC-15EB-9939-6DF8-C3A9E45058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EF60928-C8B0-2DB1-6214-6E6084B0D809}"/>
              </a:ext>
            </a:extLst>
          </p:cNvPr>
          <p:cNvSpPr>
            <a:spLocks noGrp="1"/>
          </p:cNvSpPr>
          <p:nvPr>
            <p:ph type="sldNum" sz="quarter" idx="12"/>
          </p:nvPr>
        </p:nvSpPr>
        <p:spPr/>
        <p:txBody>
          <a:bodyPr/>
          <a:lstStyle/>
          <a:p>
            <a:fld id="{9E6DC730-B0A7-467D-9EF3-03E7961ADC91}" type="slidenum">
              <a:rPr lang="en-GB" smtClean="0"/>
              <a:t>‹#›</a:t>
            </a:fld>
            <a:endParaRPr lang="en-GB"/>
          </a:p>
        </p:txBody>
      </p:sp>
    </p:spTree>
    <p:extLst>
      <p:ext uri="{BB962C8B-B14F-4D97-AF65-F5344CB8AC3E}">
        <p14:creationId xmlns:p14="http://schemas.microsoft.com/office/powerpoint/2010/main" val="15379865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3A043-A011-B0CD-E4D7-EA706797D8A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A086D9A-86E9-7A4E-4E3D-2C09251145D2}"/>
              </a:ext>
            </a:extLst>
          </p:cNvPr>
          <p:cNvSpPr>
            <a:spLocks noGrp="1"/>
          </p:cNvSpPr>
          <p:nvPr>
            <p:ph type="dt" sz="half" idx="10"/>
          </p:nvPr>
        </p:nvSpPr>
        <p:spPr/>
        <p:txBody>
          <a:bodyPr/>
          <a:lstStyle/>
          <a:p>
            <a:fld id="{7751005F-14E7-4469-B02B-8B3013857D22}" type="datetimeFigureOut">
              <a:rPr lang="en-GB" smtClean="0"/>
              <a:t>03/09/2026</a:t>
            </a:fld>
            <a:endParaRPr lang="en-GB"/>
          </a:p>
        </p:txBody>
      </p:sp>
      <p:sp>
        <p:nvSpPr>
          <p:cNvPr id="4" name="Footer Placeholder 3">
            <a:extLst>
              <a:ext uri="{FF2B5EF4-FFF2-40B4-BE49-F238E27FC236}">
                <a16:creationId xmlns:a16="http://schemas.microsoft.com/office/drawing/2014/main" id="{01CCF0D7-A4F9-13A1-72B3-B5FF9446AF7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A637F34-7FA1-06D1-218F-3ECDB16BBF6C}"/>
              </a:ext>
            </a:extLst>
          </p:cNvPr>
          <p:cNvSpPr>
            <a:spLocks noGrp="1"/>
          </p:cNvSpPr>
          <p:nvPr>
            <p:ph type="sldNum" sz="quarter" idx="12"/>
          </p:nvPr>
        </p:nvSpPr>
        <p:spPr/>
        <p:txBody>
          <a:bodyPr/>
          <a:lstStyle/>
          <a:p>
            <a:fld id="{9E6DC730-B0A7-467D-9EF3-03E7961ADC91}" type="slidenum">
              <a:rPr lang="en-GB" smtClean="0"/>
              <a:t>‹#›</a:t>
            </a:fld>
            <a:endParaRPr lang="en-GB"/>
          </a:p>
        </p:txBody>
      </p:sp>
    </p:spTree>
    <p:extLst>
      <p:ext uri="{BB962C8B-B14F-4D97-AF65-F5344CB8AC3E}">
        <p14:creationId xmlns:p14="http://schemas.microsoft.com/office/powerpoint/2010/main" val="322228076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C0EF282-23C9-1A4B-D11E-B4CABB8FC357}"/>
              </a:ext>
            </a:extLst>
          </p:cNvPr>
          <p:cNvSpPr>
            <a:spLocks noGrp="1"/>
          </p:cNvSpPr>
          <p:nvPr>
            <p:ph type="dt" sz="half" idx="10"/>
          </p:nvPr>
        </p:nvSpPr>
        <p:spPr/>
        <p:txBody>
          <a:bodyPr/>
          <a:lstStyle/>
          <a:p>
            <a:fld id="{7751005F-14E7-4469-B02B-8B3013857D22}" type="datetimeFigureOut">
              <a:rPr lang="en-GB" smtClean="0"/>
              <a:t>03/09/2026</a:t>
            </a:fld>
            <a:endParaRPr lang="en-GB"/>
          </a:p>
        </p:txBody>
      </p:sp>
      <p:sp>
        <p:nvSpPr>
          <p:cNvPr id="3" name="Footer Placeholder 2">
            <a:extLst>
              <a:ext uri="{FF2B5EF4-FFF2-40B4-BE49-F238E27FC236}">
                <a16:creationId xmlns:a16="http://schemas.microsoft.com/office/drawing/2014/main" id="{AE562987-583D-EC07-4827-15F852B87CC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52D213F-E16F-5A7C-4342-EE5C9F10D12C}"/>
              </a:ext>
            </a:extLst>
          </p:cNvPr>
          <p:cNvSpPr>
            <a:spLocks noGrp="1"/>
          </p:cNvSpPr>
          <p:nvPr>
            <p:ph type="sldNum" sz="quarter" idx="12"/>
          </p:nvPr>
        </p:nvSpPr>
        <p:spPr/>
        <p:txBody>
          <a:bodyPr/>
          <a:lstStyle/>
          <a:p>
            <a:fld id="{9E6DC730-B0A7-467D-9EF3-03E7961ADC91}" type="slidenum">
              <a:rPr lang="en-GB" smtClean="0"/>
              <a:t>‹#›</a:t>
            </a:fld>
            <a:endParaRPr lang="en-GB"/>
          </a:p>
        </p:txBody>
      </p:sp>
    </p:spTree>
    <p:extLst>
      <p:ext uri="{BB962C8B-B14F-4D97-AF65-F5344CB8AC3E}">
        <p14:creationId xmlns:p14="http://schemas.microsoft.com/office/powerpoint/2010/main" val="8790083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A59FF-9642-CD7D-DF4E-621F25C699FC}"/>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23B9664-F1B8-5D80-0B78-B7D4CE6DEED5}"/>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702ADD-6DAC-E7FD-5B9F-A01D96C9EB64}"/>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E28451-7E61-4442-D606-973CE8861F10}"/>
              </a:ext>
            </a:extLst>
          </p:cNvPr>
          <p:cNvSpPr>
            <a:spLocks noGrp="1"/>
          </p:cNvSpPr>
          <p:nvPr>
            <p:ph type="dt" sz="half" idx="10"/>
          </p:nvPr>
        </p:nvSpPr>
        <p:spPr/>
        <p:txBody>
          <a:bodyPr/>
          <a:lstStyle/>
          <a:p>
            <a:fld id="{7751005F-14E7-4469-B02B-8B3013857D22}" type="datetimeFigureOut">
              <a:rPr lang="en-GB" smtClean="0"/>
              <a:t>03/09/2026</a:t>
            </a:fld>
            <a:endParaRPr lang="en-GB"/>
          </a:p>
        </p:txBody>
      </p:sp>
      <p:sp>
        <p:nvSpPr>
          <p:cNvPr id="6" name="Footer Placeholder 5">
            <a:extLst>
              <a:ext uri="{FF2B5EF4-FFF2-40B4-BE49-F238E27FC236}">
                <a16:creationId xmlns:a16="http://schemas.microsoft.com/office/drawing/2014/main" id="{9B971314-F6D5-1EC8-72AF-63CBD21796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14A7E2E-4B1B-D9CB-9D3D-B863764A5328}"/>
              </a:ext>
            </a:extLst>
          </p:cNvPr>
          <p:cNvSpPr>
            <a:spLocks noGrp="1"/>
          </p:cNvSpPr>
          <p:nvPr>
            <p:ph type="sldNum" sz="quarter" idx="12"/>
          </p:nvPr>
        </p:nvSpPr>
        <p:spPr/>
        <p:txBody>
          <a:bodyPr/>
          <a:lstStyle/>
          <a:p>
            <a:fld id="{9E6DC730-B0A7-467D-9EF3-03E7961ADC91}" type="slidenum">
              <a:rPr lang="en-GB" smtClean="0"/>
              <a:t>‹#›</a:t>
            </a:fld>
            <a:endParaRPr lang="en-GB"/>
          </a:p>
        </p:txBody>
      </p:sp>
    </p:spTree>
    <p:extLst>
      <p:ext uri="{BB962C8B-B14F-4D97-AF65-F5344CB8AC3E}">
        <p14:creationId xmlns:p14="http://schemas.microsoft.com/office/powerpoint/2010/main" val="10867652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6F1D5-B127-2768-0414-A0F216A8F433}"/>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FE1F897-A34B-951A-2E82-E8683D78852B}"/>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CDCD8FC-6836-C012-571F-59D110BBD02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19F1D2-5E57-BDBF-EC9F-630ED68D6D1E}"/>
              </a:ext>
            </a:extLst>
          </p:cNvPr>
          <p:cNvSpPr>
            <a:spLocks noGrp="1"/>
          </p:cNvSpPr>
          <p:nvPr>
            <p:ph type="dt" sz="half" idx="10"/>
          </p:nvPr>
        </p:nvSpPr>
        <p:spPr/>
        <p:txBody>
          <a:bodyPr/>
          <a:lstStyle/>
          <a:p>
            <a:fld id="{7751005F-14E7-4469-B02B-8B3013857D22}" type="datetimeFigureOut">
              <a:rPr lang="en-GB" smtClean="0"/>
              <a:t>03/09/2026</a:t>
            </a:fld>
            <a:endParaRPr lang="en-GB"/>
          </a:p>
        </p:txBody>
      </p:sp>
      <p:sp>
        <p:nvSpPr>
          <p:cNvPr id="6" name="Footer Placeholder 5">
            <a:extLst>
              <a:ext uri="{FF2B5EF4-FFF2-40B4-BE49-F238E27FC236}">
                <a16:creationId xmlns:a16="http://schemas.microsoft.com/office/drawing/2014/main" id="{DE5FF764-5778-AF82-9C68-4ACBA81B9C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0FFA97-CF36-3F37-BB3B-984EE7FE0587}"/>
              </a:ext>
            </a:extLst>
          </p:cNvPr>
          <p:cNvSpPr>
            <a:spLocks noGrp="1"/>
          </p:cNvSpPr>
          <p:nvPr>
            <p:ph type="sldNum" sz="quarter" idx="12"/>
          </p:nvPr>
        </p:nvSpPr>
        <p:spPr/>
        <p:txBody>
          <a:bodyPr/>
          <a:lstStyle/>
          <a:p>
            <a:fld id="{9E6DC730-B0A7-467D-9EF3-03E7961ADC91}" type="slidenum">
              <a:rPr lang="en-GB" smtClean="0"/>
              <a:t>‹#›</a:t>
            </a:fld>
            <a:endParaRPr lang="en-GB"/>
          </a:p>
        </p:txBody>
      </p:sp>
    </p:spTree>
    <p:extLst>
      <p:ext uri="{BB962C8B-B14F-4D97-AF65-F5344CB8AC3E}">
        <p14:creationId xmlns:p14="http://schemas.microsoft.com/office/powerpoint/2010/main" val="33350662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DFCA8-2477-54A2-2339-EAEF7484DE8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319116-965C-7168-B40E-B7DD4B128D5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DE5778-EDFE-0DB9-830C-372F6684BCA9}"/>
              </a:ext>
            </a:extLst>
          </p:cNvPr>
          <p:cNvSpPr>
            <a:spLocks noGrp="1"/>
          </p:cNvSpPr>
          <p:nvPr>
            <p:ph type="dt" sz="half" idx="10"/>
          </p:nvPr>
        </p:nvSpPr>
        <p:spPr/>
        <p:txBody>
          <a:bodyPr/>
          <a:lstStyle/>
          <a:p>
            <a:fld id="{7751005F-14E7-4469-B02B-8B3013857D22}" type="datetimeFigureOut">
              <a:rPr lang="en-GB" smtClean="0"/>
              <a:t>03/09/2026</a:t>
            </a:fld>
            <a:endParaRPr lang="en-GB"/>
          </a:p>
        </p:txBody>
      </p:sp>
      <p:sp>
        <p:nvSpPr>
          <p:cNvPr id="5" name="Footer Placeholder 4">
            <a:extLst>
              <a:ext uri="{FF2B5EF4-FFF2-40B4-BE49-F238E27FC236}">
                <a16:creationId xmlns:a16="http://schemas.microsoft.com/office/drawing/2014/main" id="{49F1A650-7DD0-66B5-A473-DB4CA2DDA4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B5F22F-D52D-80D1-36CF-51DBAADACCE5}"/>
              </a:ext>
            </a:extLst>
          </p:cNvPr>
          <p:cNvSpPr>
            <a:spLocks noGrp="1"/>
          </p:cNvSpPr>
          <p:nvPr>
            <p:ph type="sldNum" sz="quarter" idx="12"/>
          </p:nvPr>
        </p:nvSpPr>
        <p:spPr/>
        <p:txBody>
          <a:bodyPr/>
          <a:lstStyle/>
          <a:p>
            <a:fld id="{9E6DC730-B0A7-467D-9EF3-03E7961ADC91}" type="slidenum">
              <a:rPr lang="en-GB" smtClean="0"/>
              <a:t>‹#›</a:t>
            </a:fld>
            <a:endParaRPr lang="en-GB"/>
          </a:p>
        </p:txBody>
      </p:sp>
    </p:spTree>
    <p:extLst>
      <p:ext uri="{BB962C8B-B14F-4D97-AF65-F5344CB8AC3E}">
        <p14:creationId xmlns:p14="http://schemas.microsoft.com/office/powerpoint/2010/main" val="386983877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1EA9AD-64CE-D53D-C572-C9FFE07D6A70}"/>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504A5D-7221-76DD-BEF0-4D86BAFF559A}"/>
              </a:ext>
            </a:extLst>
          </p:cNvPr>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3DA609-1652-78DA-DA6A-3BF1980F1DBC}"/>
              </a:ext>
            </a:extLst>
          </p:cNvPr>
          <p:cNvSpPr>
            <a:spLocks noGrp="1"/>
          </p:cNvSpPr>
          <p:nvPr>
            <p:ph type="dt" sz="half" idx="10"/>
          </p:nvPr>
        </p:nvSpPr>
        <p:spPr/>
        <p:txBody>
          <a:bodyPr/>
          <a:lstStyle/>
          <a:p>
            <a:fld id="{7751005F-14E7-4469-B02B-8B3013857D22}" type="datetimeFigureOut">
              <a:rPr lang="en-GB" smtClean="0"/>
              <a:t>03/09/2026</a:t>
            </a:fld>
            <a:endParaRPr lang="en-GB"/>
          </a:p>
        </p:txBody>
      </p:sp>
      <p:sp>
        <p:nvSpPr>
          <p:cNvPr id="5" name="Footer Placeholder 4">
            <a:extLst>
              <a:ext uri="{FF2B5EF4-FFF2-40B4-BE49-F238E27FC236}">
                <a16:creationId xmlns:a16="http://schemas.microsoft.com/office/drawing/2014/main" id="{13070581-A410-6DCB-C5B4-F1DCEA3C01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5500C1-8573-E371-5A1F-5C60EBA2271F}"/>
              </a:ext>
            </a:extLst>
          </p:cNvPr>
          <p:cNvSpPr>
            <a:spLocks noGrp="1"/>
          </p:cNvSpPr>
          <p:nvPr>
            <p:ph type="sldNum" sz="quarter" idx="12"/>
          </p:nvPr>
        </p:nvSpPr>
        <p:spPr/>
        <p:txBody>
          <a:bodyPr/>
          <a:lstStyle/>
          <a:p>
            <a:fld id="{9E6DC730-B0A7-467D-9EF3-03E7961ADC91}" type="slidenum">
              <a:rPr lang="en-GB" smtClean="0"/>
              <a:t>‹#›</a:t>
            </a:fld>
            <a:endParaRPr lang="en-GB"/>
          </a:p>
        </p:txBody>
      </p:sp>
    </p:spTree>
    <p:extLst>
      <p:ext uri="{BB962C8B-B14F-4D97-AF65-F5344CB8AC3E}">
        <p14:creationId xmlns:p14="http://schemas.microsoft.com/office/powerpoint/2010/main" val="767838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82000"/>
                  </a:schemeClr>
                </a:solidFill>
                <a:latin typeface="Trebuchet MS" panose="020B0603020202020204" pitchFamily="34" charset="0"/>
              </a:defRPr>
            </a:lvl1pPr>
          </a:lstStyle>
          <a:p>
            <a:fld id="{511E6877-6B0C-4994-ACD6-5FC566B745BC}" type="datetimeFigureOut">
              <a:rPr lang="en-GB" smtClean="0"/>
              <a:pPr/>
              <a:t>03/09/2026</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82000"/>
                  </a:schemeClr>
                </a:solidFill>
                <a:latin typeface="Trebuchet MS" panose="020B0603020202020204" pitchFamily="34" charset="0"/>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82000"/>
                  </a:schemeClr>
                </a:solidFill>
                <a:latin typeface="Trebuchet MS" panose="020B0603020202020204" pitchFamily="34" charset="0"/>
              </a:defRPr>
            </a:lvl1pPr>
          </a:lstStyle>
          <a:p>
            <a:fld id="{87F0A192-0A10-40CD-81C0-CEC62DF95C8F}" type="slidenum">
              <a:rPr lang="en-GB" smtClean="0"/>
              <a:pPr/>
              <a:t>‹#›</a:t>
            </a:fld>
            <a:endParaRPr lang="en-GB" dirty="0"/>
          </a:p>
        </p:txBody>
      </p:sp>
    </p:spTree>
    <p:extLst>
      <p:ext uri="{BB962C8B-B14F-4D97-AF65-F5344CB8AC3E}">
        <p14:creationId xmlns:p14="http://schemas.microsoft.com/office/powerpoint/2010/main" val="34687778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chemeClr val="bg1"/>
          </a:solidFill>
          <a:latin typeface="Trebuchet MS" panose="020B06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Trebuchet MS" panose="020B06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Trebuchet MS" panose="020B06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Trebuchet MS" panose="020B06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Trebuchet MS" panose="020B06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Trebuchet MS" panose="020B06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E771A7C-E7B0-22C2-417D-0FCAEA3C4A9E}"/>
              </a:ext>
            </a:extLst>
          </p:cNvPr>
          <p:cNvSpPr>
            <a:spLocks noGrp="1"/>
          </p:cNvSpPr>
          <p:nvPr>
            <p:ph type="title"/>
          </p:nvPr>
        </p:nvSpPr>
        <p:spPr>
          <a:xfrm>
            <a:off x="628650" y="1046162"/>
            <a:ext cx="78867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85C07392-BCD2-486C-E042-F31BF794FF1E}"/>
              </a:ext>
            </a:extLst>
          </p:cNvPr>
          <p:cNvSpPr>
            <a:spLocks noGrp="1"/>
          </p:cNvSpPr>
          <p:nvPr>
            <p:ph type="body" idx="1"/>
          </p:nvPr>
        </p:nvSpPr>
        <p:spPr>
          <a:xfrm>
            <a:off x="628650" y="2506662"/>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A78C9DEE-1E48-7D9C-5602-905732A86C99}"/>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82000"/>
                  </a:schemeClr>
                </a:solidFill>
                <a:latin typeface="Trebuchet MS" panose="020B0603020202020204" pitchFamily="34" charset="0"/>
              </a:defRPr>
            </a:lvl1pPr>
          </a:lstStyle>
          <a:p>
            <a:fld id="{0B3DD779-8C0D-4242-B4E4-E3A900ED3276}" type="datetimeFigureOut">
              <a:rPr lang="en-GB" smtClean="0"/>
              <a:pPr/>
              <a:t>03/09/2026</a:t>
            </a:fld>
            <a:endParaRPr lang="en-GB" dirty="0"/>
          </a:p>
        </p:txBody>
      </p:sp>
      <p:sp>
        <p:nvSpPr>
          <p:cNvPr id="5" name="Footer Placeholder 4">
            <a:extLst>
              <a:ext uri="{FF2B5EF4-FFF2-40B4-BE49-F238E27FC236}">
                <a16:creationId xmlns:a16="http://schemas.microsoft.com/office/drawing/2014/main" id="{6834C6C2-984F-FC3C-C663-512AA4C2596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82000"/>
                  </a:schemeClr>
                </a:solidFill>
                <a:latin typeface="Trebuchet MS" panose="020B0603020202020204" pitchFamily="34" charset="0"/>
              </a:defRPr>
            </a:lvl1pPr>
          </a:lstStyle>
          <a:p>
            <a:endParaRPr lang="en-GB" dirty="0"/>
          </a:p>
        </p:txBody>
      </p:sp>
      <p:sp>
        <p:nvSpPr>
          <p:cNvPr id="6" name="Slide Number Placeholder 5">
            <a:extLst>
              <a:ext uri="{FF2B5EF4-FFF2-40B4-BE49-F238E27FC236}">
                <a16:creationId xmlns:a16="http://schemas.microsoft.com/office/drawing/2014/main" id="{792DF0F5-F593-B69E-F2AD-C60A60B89B7C}"/>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82000"/>
                  </a:schemeClr>
                </a:solidFill>
                <a:latin typeface="Trebuchet MS" panose="020B0603020202020204" pitchFamily="34" charset="0"/>
              </a:defRPr>
            </a:lvl1pPr>
          </a:lstStyle>
          <a:p>
            <a:fld id="{FA1D0ECF-59D8-41EB-B0EC-E001DCDEE0BE}" type="slidenum">
              <a:rPr lang="en-GB" smtClean="0"/>
              <a:pPr/>
              <a:t>‹#›</a:t>
            </a:fld>
            <a:endParaRPr lang="en-GB" dirty="0"/>
          </a:p>
        </p:txBody>
      </p:sp>
    </p:spTree>
    <p:extLst>
      <p:ext uri="{BB962C8B-B14F-4D97-AF65-F5344CB8AC3E}">
        <p14:creationId xmlns:p14="http://schemas.microsoft.com/office/powerpoint/2010/main" val="29053527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b="1" kern="1200">
          <a:solidFill>
            <a:schemeClr val="tx1"/>
          </a:solidFill>
          <a:latin typeface="Trebuchet MS" panose="020B06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rebuchet MS" panose="020B06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rebuchet MS" panose="020B06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rebuchet MS" panose="020B06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rebuchet MS" panose="020B06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1E7455-FBBD-DAE3-CE9A-213B7C255999}"/>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622ADAB8-D4F9-15C0-B2F5-27CD9FEC4BDF}"/>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C5E88F6D-7412-F601-A3B8-13522B548A02}"/>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82000"/>
                  </a:schemeClr>
                </a:solidFill>
                <a:latin typeface="Trebuchet MS" panose="020B0603020202020204" pitchFamily="34" charset="0"/>
              </a:defRPr>
            </a:lvl1pPr>
          </a:lstStyle>
          <a:p>
            <a:fld id="{7751005F-14E7-4469-B02B-8B3013857D22}" type="datetimeFigureOut">
              <a:rPr lang="en-GB" smtClean="0"/>
              <a:pPr/>
              <a:t>03/09/2026</a:t>
            </a:fld>
            <a:endParaRPr lang="en-GB" dirty="0"/>
          </a:p>
        </p:txBody>
      </p:sp>
      <p:sp>
        <p:nvSpPr>
          <p:cNvPr id="5" name="Footer Placeholder 4">
            <a:extLst>
              <a:ext uri="{FF2B5EF4-FFF2-40B4-BE49-F238E27FC236}">
                <a16:creationId xmlns:a16="http://schemas.microsoft.com/office/drawing/2014/main" id="{6081E066-A0C0-2443-0C66-C4CDD358729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82000"/>
                  </a:schemeClr>
                </a:solidFill>
                <a:latin typeface="Trebuchet MS" panose="020B0603020202020204" pitchFamily="34" charset="0"/>
              </a:defRPr>
            </a:lvl1pPr>
          </a:lstStyle>
          <a:p>
            <a:endParaRPr lang="en-GB" dirty="0"/>
          </a:p>
        </p:txBody>
      </p:sp>
      <p:sp>
        <p:nvSpPr>
          <p:cNvPr id="6" name="Slide Number Placeholder 5">
            <a:extLst>
              <a:ext uri="{FF2B5EF4-FFF2-40B4-BE49-F238E27FC236}">
                <a16:creationId xmlns:a16="http://schemas.microsoft.com/office/drawing/2014/main" id="{46E1BC26-51F3-F3E0-5007-2631A7A8C67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82000"/>
                  </a:schemeClr>
                </a:solidFill>
                <a:latin typeface="Trebuchet MS" panose="020B0603020202020204" pitchFamily="34" charset="0"/>
              </a:defRPr>
            </a:lvl1pPr>
          </a:lstStyle>
          <a:p>
            <a:fld id="{9E6DC730-B0A7-467D-9EF3-03E7961ADC91}" type="slidenum">
              <a:rPr lang="en-GB" smtClean="0"/>
              <a:pPr/>
              <a:t>‹#›</a:t>
            </a:fld>
            <a:endParaRPr lang="en-GB" dirty="0"/>
          </a:p>
        </p:txBody>
      </p:sp>
    </p:spTree>
    <p:extLst>
      <p:ext uri="{BB962C8B-B14F-4D97-AF65-F5344CB8AC3E}">
        <p14:creationId xmlns:p14="http://schemas.microsoft.com/office/powerpoint/2010/main" val="373463498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b="1" kern="1200">
          <a:solidFill>
            <a:schemeClr val="tx1"/>
          </a:solidFill>
          <a:latin typeface="Trebuchet MS" panose="020B06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rebuchet MS" panose="020B06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rebuchet MS" panose="020B06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rebuchet MS" panose="020B06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rebuchet MS" panose="020B06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00E17CD-9541-66C6-39FF-7691D4E6A761}"/>
              </a:ext>
            </a:extLst>
          </p:cNvPr>
          <p:cNvSpPr>
            <a:spLocks noGrp="1"/>
          </p:cNvSpPr>
          <p:nvPr>
            <p:ph type="title" idx="4294967295"/>
          </p:nvPr>
        </p:nvSpPr>
        <p:spPr>
          <a:xfrm>
            <a:off x="628650" y="-1346941"/>
            <a:ext cx="7886700" cy="1325563"/>
          </a:xfrm>
        </p:spPr>
        <p:txBody>
          <a:bodyPr/>
          <a:lstStyle/>
          <a:p>
            <a:r>
              <a:rPr lang="en-GB" dirty="0"/>
              <a:t>Welcome slide</a:t>
            </a:r>
          </a:p>
        </p:txBody>
      </p:sp>
      <p:pic>
        <p:nvPicPr>
          <p:cNvPr id="5" name="Graphic 4">
            <a:extLst>
              <a:ext uri="{FF2B5EF4-FFF2-40B4-BE49-F238E27FC236}">
                <a16:creationId xmlns:a16="http://schemas.microsoft.com/office/drawing/2014/main" id="{B9FD9CA0-BB7C-EBE1-F7A9-B040B0DAADE8}"/>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296414" y="5476462"/>
            <a:ext cx="902788" cy="1236592"/>
          </a:xfrm>
          <a:prstGeom prst="rect">
            <a:avLst/>
          </a:prstGeom>
        </p:spPr>
      </p:pic>
    </p:spTree>
    <p:extLst>
      <p:ext uri="{BB962C8B-B14F-4D97-AF65-F5344CB8AC3E}">
        <p14:creationId xmlns:p14="http://schemas.microsoft.com/office/powerpoint/2010/main" val="39971242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388A5-82C7-347B-9E0B-69478D2B7243}"/>
              </a:ext>
            </a:extLst>
          </p:cNvPr>
          <p:cNvSpPr>
            <a:spLocks noGrp="1"/>
          </p:cNvSpPr>
          <p:nvPr>
            <p:ph type="ctrTitle"/>
          </p:nvPr>
        </p:nvSpPr>
        <p:spPr/>
        <p:txBody>
          <a:bodyPr>
            <a:normAutofit/>
          </a:bodyPr>
          <a:lstStyle/>
          <a:p>
            <a:r>
              <a:rPr lang="en-GB" dirty="0"/>
              <a:t>Praying for Home</a:t>
            </a:r>
          </a:p>
        </p:txBody>
      </p:sp>
      <p:sp>
        <p:nvSpPr>
          <p:cNvPr id="3" name="Subtitle 2">
            <a:extLst>
              <a:ext uri="{FF2B5EF4-FFF2-40B4-BE49-F238E27FC236}">
                <a16:creationId xmlns:a16="http://schemas.microsoft.com/office/drawing/2014/main" id="{E7DA3FB4-ACE4-C35A-25AB-0DDA9FB88767}"/>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95779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3F6598-1D4E-5D9B-02B1-2EFD6F63583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B0206D-3B6B-F40D-3AE4-0D499F2B83B0}"/>
              </a:ext>
            </a:extLst>
          </p:cNvPr>
          <p:cNvSpPr>
            <a:spLocks noGrp="1"/>
          </p:cNvSpPr>
          <p:nvPr>
            <p:ph idx="1"/>
          </p:nvPr>
        </p:nvSpPr>
        <p:spPr>
          <a:xfrm>
            <a:off x="628650" y="1294410"/>
            <a:ext cx="7886700" cy="5165767"/>
          </a:xfrm>
        </p:spPr>
        <p:txBody>
          <a:bodyPr>
            <a:normAutofit lnSpcReduction="10000"/>
          </a:bodyPr>
          <a:lstStyle/>
          <a:p>
            <a:pPr marL="0" indent="0">
              <a:buNone/>
            </a:pPr>
            <a:r>
              <a:rPr lang="en-GB" dirty="0"/>
              <a:t>God of Abraham and Sarah, you journey with people who are searching for home.</a:t>
            </a:r>
          </a:p>
          <a:p>
            <a:pPr marL="0" indent="0">
              <a:buNone/>
            </a:pPr>
            <a:r>
              <a:rPr lang="en-GB" b="1" dirty="0"/>
              <a:t>Response: Walk with all who are displaced, vulnerable or without secure housing.</a:t>
            </a:r>
            <a:endParaRPr lang="en-GB" dirty="0"/>
          </a:p>
          <a:p>
            <a:pPr marL="0" indent="0">
              <a:buNone/>
            </a:pPr>
            <a:r>
              <a:rPr lang="en-GB" dirty="0"/>
              <a:t>For those sleeping rough tonight,</a:t>
            </a:r>
          </a:p>
          <a:p>
            <a:pPr marL="0" indent="0">
              <a:buNone/>
            </a:pPr>
            <a:r>
              <a:rPr lang="en-GB" b="1" dirty="0"/>
              <a:t>Response: Lord, be their shelter.</a:t>
            </a:r>
            <a:endParaRPr lang="en-GB" dirty="0"/>
          </a:p>
          <a:p>
            <a:pPr marL="0" indent="0">
              <a:buNone/>
            </a:pPr>
            <a:r>
              <a:rPr lang="en-GB" dirty="0"/>
              <a:t>For those in temporary accommodation or unsafe housing,</a:t>
            </a:r>
          </a:p>
          <a:p>
            <a:pPr marL="0" indent="0">
              <a:buNone/>
            </a:pPr>
            <a:r>
              <a:rPr lang="en-GB" b="1" dirty="0"/>
              <a:t>Response: Lord, be their security.</a:t>
            </a:r>
            <a:endParaRPr lang="en-GB" dirty="0"/>
          </a:p>
          <a:p>
            <a:pPr marL="0" indent="0">
              <a:buNone/>
            </a:pPr>
            <a:r>
              <a:rPr lang="en-GB" dirty="0"/>
              <a:t>For families facing eviction, debt or uncertainty,</a:t>
            </a:r>
          </a:p>
          <a:p>
            <a:pPr marL="0" indent="0">
              <a:buNone/>
            </a:pPr>
            <a:r>
              <a:rPr lang="en-GB" b="1" dirty="0"/>
              <a:t>Response: Lord, be their strength.</a:t>
            </a:r>
            <a:endParaRPr lang="en-GB" dirty="0"/>
          </a:p>
        </p:txBody>
      </p:sp>
    </p:spTree>
    <p:extLst>
      <p:ext uri="{BB962C8B-B14F-4D97-AF65-F5344CB8AC3E}">
        <p14:creationId xmlns:p14="http://schemas.microsoft.com/office/powerpoint/2010/main" val="1072226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BAB47-4E15-2603-07AC-D4DC48E5BB2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51BA18-3B6A-5D36-64E1-9F3A39B6E096}"/>
              </a:ext>
            </a:extLst>
          </p:cNvPr>
          <p:cNvSpPr>
            <a:spLocks noGrp="1"/>
          </p:cNvSpPr>
          <p:nvPr>
            <p:ph idx="1"/>
          </p:nvPr>
        </p:nvSpPr>
        <p:spPr>
          <a:xfrm>
            <a:off x="628650" y="1294410"/>
            <a:ext cx="7886700" cy="5165767"/>
          </a:xfrm>
        </p:spPr>
        <p:txBody>
          <a:bodyPr>
            <a:normAutofit lnSpcReduction="10000"/>
          </a:bodyPr>
          <a:lstStyle/>
          <a:p>
            <a:pPr marL="0" indent="0">
              <a:buNone/>
            </a:pPr>
            <a:r>
              <a:rPr lang="en-GB" dirty="0"/>
              <a:t>For children who long for stability,</a:t>
            </a:r>
          </a:p>
          <a:p>
            <a:pPr marL="0" indent="0">
              <a:buNone/>
            </a:pPr>
            <a:r>
              <a:rPr lang="en-GB" b="1" dirty="0"/>
              <a:t>Response: Lord, be their peace.</a:t>
            </a:r>
            <a:endParaRPr lang="en-GB" dirty="0"/>
          </a:p>
          <a:p>
            <a:pPr marL="0" indent="0">
              <a:buNone/>
            </a:pPr>
            <a:r>
              <a:rPr lang="en-GB" dirty="0"/>
              <a:t>For communities divided by inequality and exclusion,</a:t>
            </a:r>
          </a:p>
          <a:p>
            <a:pPr marL="0" indent="0">
              <a:buNone/>
            </a:pPr>
            <a:r>
              <a:rPr lang="en-GB" b="1" dirty="0"/>
              <a:t>Response: Lord, bring justice.</a:t>
            </a:r>
            <a:endParaRPr lang="en-GB" dirty="0"/>
          </a:p>
          <a:p>
            <a:pPr marL="0" indent="0">
              <a:buNone/>
            </a:pPr>
            <a:r>
              <a:rPr lang="en-GB" dirty="0"/>
              <a:t>For your Church,</a:t>
            </a:r>
          </a:p>
          <a:p>
            <a:pPr marL="0" indent="0">
              <a:buNone/>
            </a:pPr>
            <a:r>
              <a:rPr lang="en-GB" b="1" dirty="0"/>
              <a:t>Response: Make us a people of hospitality, courage and compassion.</a:t>
            </a:r>
            <a:endParaRPr lang="en-GB" dirty="0"/>
          </a:p>
          <a:p>
            <a:pPr marL="0" indent="0">
              <a:buNone/>
            </a:pPr>
            <a:r>
              <a:rPr lang="en-GB" b="1" dirty="0"/>
              <a:t>All: Until every person knows dignity, belonging and the possibility of home.</a:t>
            </a:r>
            <a:endParaRPr lang="en-GB" dirty="0"/>
          </a:p>
          <a:p>
            <a:pPr marL="0" indent="0">
              <a:buNone/>
            </a:pPr>
            <a:r>
              <a:rPr lang="en-GB" b="1" dirty="0"/>
              <a:t>Amen.</a:t>
            </a:r>
            <a:endParaRPr lang="en-GB" dirty="0"/>
          </a:p>
        </p:txBody>
      </p:sp>
    </p:spTree>
    <p:extLst>
      <p:ext uri="{BB962C8B-B14F-4D97-AF65-F5344CB8AC3E}">
        <p14:creationId xmlns:p14="http://schemas.microsoft.com/office/powerpoint/2010/main" val="1370170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E88D75-2883-1DFF-67BE-75EFCC208A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25BC86-D450-A542-5A82-D7183685F391}"/>
              </a:ext>
            </a:extLst>
          </p:cNvPr>
          <p:cNvSpPr>
            <a:spLocks noGrp="1"/>
          </p:cNvSpPr>
          <p:nvPr>
            <p:ph type="ctrTitle"/>
          </p:nvPr>
        </p:nvSpPr>
        <p:spPr/>
        <p:txBody>
          <a:bodyPr>
            <a:normAutofit/>
          </a:bodyPr>
          <a:lstStyle/>
          <a:p>
            <a:r>
              <a:rPr lang="en-GB" dirty="0"/>
              <a:t>Praying for Restoration #1</a:t>
            </a:r>
          </a:p>
        </p:txBody>
      </p:sp>
      <p:sp>
        <p:nvSpPr>
          <p:cNvPr id="3" name="Subtitle 2">
            <a:extLst>
              <a:ext uri="{FF2B5EF4-FFF2-40B4-BE49-F238E27FC236}">
                <a16:creationId xmlns:a16="http://schemas.microsoft.com/office/drawing/2014/main" id="{12928641-08C6-FCE5-13C3-FB82AE2D846A}"/>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905336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698C3B-0481-DD6A-68C3-1DAD4343B1D6}"/>
            </a:ext>
          </a:extLst>
        </p:cNvPr>
        <p:cNvGrpSpPr/>
        <p:nvPr/>
      </p:nvGrpSpPr>
      <p:grpSpPr>
        <a:xfrm>
          <a:off x="0" y="0"/>
          <a:ext cx="0" cy="0"/>
          <a:chOff x="0" y="0"/>
          <a:chExt cx="0" cy="0"/>
        </a:xfrm>
      </p:grpSpPr>
      <p:pic>
        <p:nvPicPr>
          <p:cNvPr id="7" name="Picture 6" descr="an empty chair at a table">
            <a:extLst>
              <a:ext uri="{FF2B5EF4-FFF2-40B4-BE49-F238E27FC236}">
                <a16:creationId xmlns:a16="http://schemas.microsoft.com/office/drawing/2014/main" id="{5DC47315-A1CB-14F8-6D1F-80D707E649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24" y="-44585"/>
            <a:ext cx="9254247" cy="6940685"/>
          </a:xfrm>
          <a:prstGeom prst="rect">
            <a:avLst/>
          </a:prstGeom>
        </p:spPr>
      </p:pic>
    </p:spTree>
    <p:extLst>
      <p:ext uri="{BB962C8B-B14F-4D97-AF65-F5344CB8AC3E}">
        <p14:creationId xmlns:p14="http://schemas.microsoft.com/office/powerpoint/2010/main" val="358111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4CEFE-6245-65A5-45D2-B7B57F476BD1}"/>
            </a:ext>
          </a:extLst>
        </p:cNvPr>
        <p:cNvGrpSpPr/>
        <p:nvPr/>
      </p:nvGrpSpPr>
      <p:grpSpPr>
        <a:xfrm>
          <a:off x="0" y="0"/>
          <a:ext cx="0" cy="0"/>
          <a:chOff x="0" y="0"/>
          <a:chExt cx="0" cy="0"/>
        </a:xfrm>
      </p:grpSpPr>
      <p:pic>
        <p:nvPicPr>
          <p:cNvPr id="3" name="Picture 2" descr="a front door">
            <a:extLst>
              <a:ext uri="{FF2B5EF4-FFF2-40B4-BE49-F238E27FC236}">
                <a16:creationId xmlns:a16="http://schemas.microsoft.com/office/drawing/2014/main" id="{CA6E684F-2DB6-352B-CC61-263812C979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1368" y="-4362388"/>
            <a:ext cx="10424223" cy="15582776"/>
          </a:xfrm>
          <a:prstGeom prst="rect">
            <a:avLst/>
          </a:prstGeom>
        </p:spPr>
      </p:pic>
    </p:spTree>
    <p:extLst>
      <p:ext uri="{BB962C8B-B14F-4D97-AF65-F5344CB8AC3E}">
        <p14:creationId xmlns:p14="http://schemas.microsoft.com/office/powerpoint/2010/main" val="13728953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F0D2C-C137-FF31-E7E1-23487CF4EAC2}"/>
            </a:ext>
          </a:extLst>
        </p:cNvPr>
        <p:cNvGrpSpPr/>
        <p:nvPr/>
      </p:nvGrpSpPr>
      <p:grpSpPr>
        <a:xfrm>
          <a:off x="0" y="0"/>
          <a:ext cx="0" cy="0"/>
          <a:chOff x="0" y="0"/>
          <a:chExt cx="0" cy="0"/>
        </a:xfrm>
      </p:grpSpPr>
      <p:pic>
        <p:nvPicPr>
          <p:cNvPr id="4" name="Picture 3" descr="repairing a broken wall">
            <a:extLst>
              <a:ext uri="{FF2B5EF4-FFF2-40B4-BE49-F238E27FC236}">
                <a16:creationId xmlns:a16="http://schemas.microsoft.com/office/drawing/2014/main" id="{B2D6BBEC-2F8C-8412-DC37-12B03BE41B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374" y="-3494352"/>
            <a:ext cx="9848748" cy="13846704"/>
          </a:xfrm>
          <a:prstGeom prst="rect">
            <a:avLst/>
          </a:prstGeom>
        </p:spPr>
      </p:pic>
    </p:spTree>
    <p:extLst>
      <p:ext uri="{BB962C8B-B14F-4D97-AF65-F5344CB8AC3E}">
        <p14:creationId xmlns:p14="http://schemas.microsoft.com/office/powerpoint/2010/main" val="912249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8F028-F2F3-6372-E9DE-2303B87E1099}"/>
            </a:ext>
          </a:extLst>
        </p:cNvPr>
        <p:cNvGrpSpPr/>
        <p:nvPr/>
      </p:nvGrpSpPr>
      <p:grpSpPr>
        <a:xfrm>
          <a:off x="0" y="0"/>
          <a:ext cx="0" cy="0"/>
          <a:chOff x="0" y="0"/>
          <a:chExt cx="0" cy="0"/>
        </a:xfrm>
      </p:grpSpPr>
      <p:pic>
        <p:nvPicPr>
          <p:cNvPr id="3" name="Picture 2" descr="hands building together">
            <a:extLst>
              <a:ext uri="{FF2B5EF4-FFF2-40B4-BE49-F238E27FC236}">
                <a16:creationId xmlns:a16="http://schemas.microsoft.com/office/drawing/2014/main" id="{BEDAFB50-6051-6226-93F7-49EC94FD36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557" y="-6093279"/>
            <a:ext cx="9387114" cy="14080671"/>
          </a:xfrm>
          <a:prstGeom prst="rect">
            <a:avLst/>
          </a:prstGeom>
        </p:spPr>
      </p:pic>
    </p:spTree>
    <p:extLst>
      <p:ext uri="{BB962C8B-B14F-4D97-AF65-F5344CB8AC3E}">
        <p14:creationId xmlns:p14="http://schemas.microsoft.com/office/powerpoint/2010/main" val="5228177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A745B-17BD-3E17-B97D-2866168B5C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AEE71A-20A6-7036-D30B-BE68C4002849}"/>
              </a:ext>
            </a:extLst>
          </p:cNvPr>
          <p:cNvSpPr>
            <a:spLocks noGrp="1"/>
          </p:cNvSpPr>
          <p:nvPr>
            <p:ph type="ctrTitle"/>
          </p:nvPr>
        </p:nvSpPr>
        <p:spPr/>
        <p:txBody>
          <a:bodyPr>
            <a:normAutofit/>
          </a:bodyPr>
          <a:lstStyle/>
          <a:p>
            <a:r>
              <a:rPr lang="en-GB" dirty="0"/>
              <a:t>Praying for Restoration #3</a:t>
            </a:r>
          </a:p>
        </p:txBody>
      </p:sp>
      <p:sp>
        <p:nvSpPr>
          <p:cNvPr id="3" name="Subtitle 2">
            <a:extLst>
              <a:ext uri="{FF2B5EF4-FFF2-40B4-BE49-F238E27FC236}">
                <a16:creationId xmlns:a16="http://schemas.microsoft.com/office/drawing/2014/main" id="{15C69759-E7F4-0E30-C7C5-180E032DE355}"/>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2053601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E6C4E-3A4E-60C7-DD91-E10D1865E1B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845C41-5470-411F-A75D-AB0BF47A2987}"/>
              </a:ext>
            </a:extLst>
          </p:cNvPr>
          <p:cNvSpPr>
            <a:spLocks noGrp="1"/>
          </p:cNvSpPr>
          <p:nvPr>
            <p:ph idx="1"/>
          </p:nvPr>
        </p:nvSpPr>
        <p:spPr>
          <a:xfrm>
            <a:off x="628650" y="1294410"/>
            <a:ext cx="7886700" cy="5165767"/>
          </a:xfrm>
        </p:spPr>
        <p:txBody>
          <a:bodyPr>
            <a:normAutofit fontScale="92500"/>
          </a:bodyPr>
          <a:lstStyle/>
          <a:p>
            <a:pPr marL="0" indent="0">
              <a:buNone/>
            </a:pPr>
            <a:r>
              <a:rPr lang="en-GB" dirty="0"/>
              <a:t>The Spirit of the Lord is upon us, because the Lord has anointed his people to bring good news to the poor.</a:t>
            </a:r>
          </a:p>
          <a:p>
            <a:pPr marL="0" indent="0">
              <a:buNone/>
            </a:pPr>
            <a:r>
              <a:rPr lang="en-GB" b="1" dirty="0"/>
              <a:t>Response: Anoint us again, O God. Make us bearers of good news in places of hardship, exclusion and housing insecurity.</a:t>
            </a:r>
            <a:endParaRPr lang="en-GB" dirty="0"/>
          </a:p>
          <a:p>
            <a:pPr marL="0" indent="0">
              <a:buNone/>
            </a:pPr>
            <a:r>
              <a:rPr lang="en-GB" dirty="0"/>
              <a:t>You have sent us to bind up the broken-hearted, to proclaim freedom for the captives, and release from darkness for all who are oppressed.</a:t>
            </a:r>
          </a:p>
          <a:p>
            <a:pPr marL="0" indent="0">
              <a:buNone/>
            </a:pPr>
            <a:r>
              <a:rPr lang="en-GB" b="1" dirty="0"/>
              <a:t>Response: Where hearts are bruised by poverty, where people live without a place to call home, where families fear eviction and uncertainty, let your freedom come.</a:t>
            </a:r>
            <a:endParaRPr lang="en-GB" dirty="0"/>
          </a:p>
        </p:txBody>
      </p:sp>
    </p:spTree>
    <p:extLst>
      <p:ext uri="{BB962C8B-B14F-4D97-AF65-F5344CB8AC3E}">
        <p14:creationId xmlns:p14="http://schemas.microsoft.com/office/powerpoint/2010/main" val="215403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FC906-BAF3-DC3D-D3FC-7D52DE9718B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65E0E4-A463-2855-7196-B119F2C8DDEC}"/>
              </a:ext>
            </a:extLst>
          </p:cNvPr>
          <p:cNvSpPr>
            <a:spLocks noGrp="1"/>
          </p:cNvSpPr>
          <p:nvPr>
            <p:ph idx="1"/>
          </p:nvPr>
        </p:nvSpPr>
        <p:spPr>
          <a:xfrm>
            <a:off x="628650" y="1294410"/>
            <a:ext cx="7886700" cy="5165767"/>
          </a:xfrm>
        </p:spPr>
        <p:txBody>
          <a:bodyPr>
            <a:normAutofit fontScale="92500" lnSpcReduction="20000"/>
          </a:bodyPr>
          <a:lstStyle/>
          <a:p>
            <a:pPr marL="0" indent="0">
              <a:buNone/>
            </a:pPr>
            <a:r>
              <a:rPr lang="en-GB" dirty="0"/>
              <a:t>Jesus stood in the synagogue and declared, ‘Today this scripture is fulfilled.’ His mission became our calling: a ministry of justice, mercy and reconciliation.</a:t>
            </a:r>
          </a:p>
          <a:p>
            <a:pPr marL="0" indent="0">
              <a:buNone/>
            </a:pPr>
            <a:r>
              <a:rPr lang="en-GB" b="1" dirty="0"/>
              <a:t>Response: Fulfil your word among us today. Let your justice flow through our streets, and let every person find dignity, welcome and belonging.</a:t>
            </a:r>
            <a:endParaRPr lang="en-GB" dirty="0"/>
          </a:p>
          <a:p>
            <a:pPr marL="0" indent="0">
              <a:buNone/>
            </a:pPr>
            <a:r>
              <a:rPr lang="en-GB" dirty="0"/>
              <a:t>God of Isaiah’s vision, you promise a crown of beauty instead of ashes, the oil of joy instead of mourning, and a garment of praise instead of a spirit of despair.</a:t>
            </a:r>
          </a:p>
          <a:p>
            <a:pPr marL="0" indent="0">
              <a:buNone/>
            </a:pPr>
            <a:r>
              <a:rPr lang="en-GB" b="1" dirty="0"/>
              <a:t>Response: Restore dignity where it has been stripped away. Bring stability where lives have been uprooted. Renew hope for those who long for the safety and security of home.</a:t>
            </a:r>
            <a:endParaRPr lang="en-GB" dirty="0"/>
          </a:p>
        </p:txBody>
      </p:sp>
    </p:spTree>
    <p:extLst>
      <p:ext uri="{BB962C8B-B14F-4D97-AF65-F5344CB8AC3E}">
        <p14:creationId xmlns:p14="http://schemas.microsoft.com/office/powerpoint/2010/main" val="8509543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2CAE6-D692-A8BE-5691-A6EE9442745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B9EC99-796C-CFE5-AB36-CE84BC14125A}"/>
              </a:ext>
            </a:extLst>
          </p:cNvPr>
          <p:cNvSpPr>
            <a:spLocks noGrp="1"/>
          </p:cNvSpPr>
          <p:nvPr>
            <p:ph idx="1"/>
          </p:nvPr>
        </p:nvSpPr>
        <p:spPr>
          <a:xfrm>
            <a:off x="628650" y="1294410"/>
            <a:ext cx="7886700" cy="5165767"/>
          </a:xfrm>
        </p:spPr>
        <p:txBody>
          <a:bodyPr>
            <a:normAutofit fontScale="92500" lnSpcReduction="20000"/>
          </a:bodyPr>
          <a:lstStyle/>
          <a:p>
            <a:pPr marL="0" indent="0">
              <a:buNone/>
            </a:pPr>
            <a:r>
              <a:rPr lang="en-GB" dirty="0"/>
              <a:t>You know those who sleep rough tonight, those moving from place to place, those in temporary accommodation, and those hidden from view, living with anxiety about where they will stay tomorrow.</a:t>
            </a:r>
          </a:p>
          <a:p>
            <a:pPr marL="0" indent="0">
              <a:buNone/>
            </a:pPr>
            <a:r>
              <a:rPr lang="en-GB" b="1" dirty="0"/>
              <a:t>Response: Lord, draw near to all who are homeless or at risk of homelessness. Shelter them with your presence and surround them with care and support.</a:t>
            </a:r>
            <a:endParaRPr lang="en-GB" dirty="0"/>
          </a:p>
          <a:p>
            <a:pPr marL="0" indent="0">
              <a:buNone/>
            </a:pPr>
            <a:r>
              <a:rPr lang="en-GB" dirty="0"/>
              <a:t>God of good news, you call us not only to proclaim your Kingdom but also to participate in it – to stand alongside those who are unseen, unheard and overlooked.</a:t>
            </a:r>
          </a:p>
          <a:p>
            <a:pPr marL="0" indent="0">
              <a:buNone/>
            </a:pPr>
            <a:r>
              <a:rPr lang="en-GB" b="1" dirty="0"/>
              <a:t>Response: Make us partners in your healing. Let our compassion be active, our hospitality generous, our advocacy persistent and our welcome sincere.</a:t>
            </a:r>
            <a:endParaRPr lang="en-GB" dirty="0"/>
          </a:p>
        </p:txBody>
      </p:sp>
    </p:spTree>
    <p:extLst>
      <p:ext uri="{BB962C8B-B14F-4D97-AF65-F5344CB8AC3E}">
        <p14:creationId xmlns:p14="http://schemas.microsoft.com/office/powerpoint/2010/main" val="5885816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F7BF6-083B-9FE9-D64E-F7E6C6BAE6C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1BD9E5-88BC-A4B9-768E-1E8A3AC1E68F}"/>
              </a:ext>
            </a:extLst>
          </p:cNvPr>
          <p:cNvSpPr>
            <a:spLocks noGrp="1"/>
          </p:cNvSpPr>
          <p:nvPr>
            <p:ph idx="1"/>
          </p:nvPr>
        </p:nvSpPr>
        <p:spPr>
          <a:xfrm>
            <a:off x="628650" y="1294410"/>
            <a:ext cx="7886700" cy="5165767"/>
          </a:xfrm>
        </p:spPr>
        <p:txBody>
          <a:bodyPr>
            <a:normAutofit fontScale="92500" lnSpcReduction="20000"/>
          </a:bodyPr>
          <a:lstStyle/>
          <a:p>
            <a:pPr marL="0" indent="0">
              <a:buNone/>
            </a:pPr>
            <a:r>
              <a:rPr lang="en-GB" dirty="0"/>
              <a:t>Where systems wound and structures exclude, where affordable housing is scarce, where poverty deepens, and where people are left without security or belonging, your Spirit cries out for justice.</a:t>
            </a:r>
          </a:p>
          <a:p>
            <a:pPr marL="0" indent="0">
              <a:buNone/>
            </a:pPr>
            <a:r>
              <a:rPr lang="en-GB" b="1" dirty="0"/>
              <a:t>Response: Teach us to hear that cry. Strengthen us to challenge injustice and to work for communities where everyone has a safe place to call home.</a:t>
            </a:r>
            <a:endParaRPr lang="en-GB" dirty="0"/>
          </a:p>
          <a:p>
            <a:pPr marL="0" indent="0">
              <a:buNone/>
            </a:pPr>
            <a:r>
              <a:rPr lang="en-GB" dirty="0"/>
              <a:t>Where relationships are fractured between neighbours, communities and institutions, you call us to the ministry of reconciliation.</a:t>
            </a:r>
          </a:p>
          <a:p>
            <a:pPr marL="0" indent="0">
              <a:buNone/>
            </a:pPr>
            <a:r>
              <a:rPr lang="en-GB" b="1" dirty="0"/>
              <a:t>Response: Heal what is broken. Bridge what is divided. Restore trust, rebuild community, and renew hope.</a:t>
            </a:r>
            <a:endParaRPr lang="en-GB" dirty="0"/>
          </a:p>
        </p:txBody>
      </p:sp>
    </p:spTree>
    <p:extLst>
      <p:ext uri="{BB962C8B-B14F-4D97-AF65-F5344CB8AC3E}">
        <p14:creationId xmlns:p14="http://schemas.microsoft.com/office/powerpoint/2010/main" val="16895863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74C3B-D01B-3581-E60C-8E2461FFE82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012FC4-E165-EBF1-C241-C18A71DE2F27}"/>
              </a:ext>
            </a:extLst>
          </p:cNvPr>
          <p:cNvSpPr>
            <a:spLocks noGrp="1"/>
          </p:cNvSpPr>
          <p:nvPr>
            <p:ph idx="1"/>
          </p:nvPr>
        </p:nvSpPr>
        <p:spPr>
          <a:xfrm>
            <a:off x="628650" y="1294410"/>
            <a:ext cx="7886700" cy="5165767"/>
          </a:xfrm>
        </p:spPr>
        <p:txBody>
          <a:bodyPr>
            <a:normAutofit fontScale="92500" lnSpcReduction="20000"/>
          </a:bodyPr>
          <a:lstStyle/>
          <a:p>
            <a:pPr marL="0" indent="0">
              <a:buNone/>
            </a:pPr>
            <a:r>
              <a:rPr lang="en-GB" dirty="0"/>
              <a:t>God of the oppressed and the overlooked, you plant your people as oaks of righteousness, to rebuild ancient ruins and repair places long devastated.</a:t>
            </a:r>
          </a:p>
          <a:p>
            <a:pPr marL="0" indent="0">
              <a:buNone/>
            </a:pPr>
            <a:r>
              <a:rPr lang="en-GB" b="1" dirty="0"/>
              <a:t>Response: Plant us, Lord. Root us in your justice, grow us in compassion, and send us to rebuild lives, strengthen communities and create places of welcome and belonging.</a:t>
            </a:r>
            <a:endParaRPr lang="en-GB" dirty="0"/>
          </a:p>
          <a:p>
            <a:pPr marL="0" indent="0">
              <a:buNone/>
            </a:pPr>
            <a:r>
              <a:rPr lang="en-GB" dirty="0"/>
              <a:t>Today we remember that your Kingdom is good news for the poor, comfort for the grieving, release for the captive and restoration for all who are displaced.</a:t>
            </a:r>
          </a:p>
          <a:p>
            <a:pPr marL="0" indent="0">
              <a:buNone/>
            </a:pPr>
            <a:r>
              <a:rPr lang="en-GB" b="1" dirty="0"/>
              <a:t>Response: Make us instruments of that Kingdom. May we open our hearts, our churches and our communities so that all may know the dignity, security and hope you desire for every person.</a:t>
            </a:r>
            <a:endParaRPr lang="en-GB" dirty="0"/>
          </a:p>
        </p:txBody>
      </p:sp>
    </p:spTree>
    <p:extLst>
      <p:ext uri="{BB962C8B-B14F-4D97-AF65-F5344CB8AC3E}">
        <p14:creationId xmlns:p14="http://schemas.microsoft.com/office/powerpoint/2010/main" val="3359345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13538-2987-3BEE-F08D-91E63392A95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59D4AC-C491-0960-4E73-98EDBDCE3200}"/>
              </a:ext>
            </a:extLst>
          </p:cNvPr>
          <p:cNvSpPr>
            <a:spLocks noGrp="1"/>
          </p:cNvSpPr>
          <p:nvPr>
            <p:ph idx="1"/>
          </p:nvPr>
        </p:nvSpPr>
        <p:spPr>
          <a:xfrm>
            <a:off x="628650" y="1294410"/>
            <a:ext cx="7886700" cy="5165767"/>
          </a:xfrm>
        </p:spPr>
        <p:txBody>
          <a:bodyPr>
            <a:normAutofit/>
          </a:bodyPr>
          <a:lstStyle/>
          <a:p>
            <a:pPr marL="0" indent="0">
              <a:buNone/>
            </a:pPr>
            <a:r>
              <a:rPr lang="en-GB" dirty="0"/>
              <a:t>Spirit of the Lord, anoint us anew.</a:t>
            </a:r>
          </a:p>
          <a:p>
            <a:pPr marL="0" indent="0">
              <a:buNone/>
            </a:pPr>
            <a:r>
              <a:rPr lang="en-GB" b="1" dirty="0"/>
              <a:t>Response: Send us out to proclaim your favour, to embody your compassion, and to join you in the holy work of justice, reconciliation and restoration,</a:t>
            </a:r>
            <a:endParaRPr lang="en-GB" dirty="0"/>
          </a:p>
          <a:p>
            <a:pPr marL="0" indent="0">
              <a:buNone/>
            </a:pPr>
            <a:r>
              <a:rPr lang="en-GB" dirty="0"/>
              <a:t>Until every person finds welcome, dignity and the possibility of home.</a:t>
            </a:r>
          </a:p>
          <a:p>
            <a:pPr marL="0" indent="0">
              <a:buNone/>
            </a:pPr>
            <a:r>
              <a:rPr lang="en-GB" b="1" dirty="0"/>
              <a:t>Amen.</a:t>
            </a:r>
            <a:endParaRPr lang="en-GB" dirty="0"/>
          </a:p>
        </p:txBody>
      </p:sp>
    </p:spTree>
    <p:extLst>
      <p:ext uri="{BB962C8B-B14F-4D97-AF65-F5344CB8AC3E}">
        <p14:creationId xmlns:p14="http://schemas.microsoft.com/office/powerpoint/2010/main" val="25830968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F4782-1412-3A14-1F37-EAD45D2824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6F2398-D021-9C92-0A29-DE7DDD6702B2}"/>
              </a:ext>
            </a:extLst>
          </p:cNvPr>
          <p:cNvSpPr>
            <a:spLocks noGrp="1"/>
          </p:cNvSpPr>
          <p:nvPr>
            <p:ph type="ctrTitle"/>
          </p:nvPr>
        </p:nvSpPr>
        <p:spPr/>
        <p:txBody>
          <a:bodyPr>
            <a:normAutofit/>
          </a:bodyPr>
          <a:lstStyle/>
          <a:p>
            <a:r>
              <a:rPr lang="en-GB" dirty="0"/>
              <a:t>Praying for Systemic Change</a:t>
            </a:r>
          </a:p>
        </p:txBody>
      </p:sp>
      <p:sp>
        <p:nvSpPr>
          <p:cNvPr id="3" name="Subtitle 2">
            <a:extLst>
              <a:ext uri="{FF2B5EF4-FFF2-40B4-BE49-F238E27FC236}">
                <a16:creationId xmlns:a16="http://schemas.microsoft.com/office/drawing/2014/main" id="{D7FF408B-CFA4-2DB1-CDDA-F11939AFB60C}"/>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8588830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AF693-B55F-C3C6-0CBE-DB998807913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C8A171-3316-A1BC-B530-606353F84EF3}"/>
              </a:ext>
            </a:extLst>
          </p:cNvPr>
          <p:cNvSpPr>
            <a:spLocks noGrp="1"/>
          </p:cNvSpPr>
          <p:nvPr>
            <p:ph idx="1"/>
          </p:nvPr>
        </p:nvSpPr>
        <p:spPr>
          <a:xfrm>
            <a:off x="628650" y="1294410"/>
            <a:ext cx="7886700" cy="5165767"/>
          </a:xfrm>
        </p:spPr>
        <p:txBody>
          <a:bodyPr>
            <a:normAutofit fontScale="92500"/>
          </a:bodyPr>
          <a:lstStyle/>
          <a:p>
            <a:pPr marL="0" indent="0">
              <a:buNone/>
            </a:pPr>
            <a:r>
              <a:rPr lang="en-GB" dirty="0"/>
              <a:t>God of justice, we pray not only for individual lives but also for systems and structures that shape those lives:</a:t>
            </a:r>
          </a:p>
          <a:p>
            <a:pPr marL="0" indent="0">
              <a:buNone/>
            </a:pPr>
            <a:r>
              <a:rPr lang="en-GB" dirty="0"/>
              <a:t>For housing policies, planning decisions, welfare systems, mental health provision, employment opportunities and support services.</a:t>
            </a:r>
          </a:p>
          <a:p>
            <a:pPr marL="0" indent="0">
              <a:buNone/>
            </a:pPr>
            <a:r>
              <a:rPr lang="en-GB" b="1" dirty="0"/>
              <a:t>Response: Lord, bring justice and hope.</a:t>
            </a:r>
            <a:endParaRPr lang="en-GB" dirty="0"/>
          </a:p>
          <a:p>
            <a:pPr marL="0" indent="0">
              <a:buNone/>
            </a:pPr>
            <a:r>
              <a:rPr lang="en-GB" dirty="0"/>
              <a:t>For national and local leaders,</a:t>
            </a:r>
          </a:p>
          <a:p>
            <a:pPr marL="0" indent="0">
              <a:buNone/>
            </a:pPr>
            <a:r>
              <a:rPr lang="en-GB" b="1" dirty="0"/>
              <a:t>Response: Lord, bring wisdom and courage.</a:t>
            </a:r>
            <a:endParaRPr lang="en-GB" dirty="0"/>
          </a:p>
          <a:p>
            <a:pPr marL="0" indent="0">
              <a:buNone/>
            </a:pPr>
            <a:r>
              <a:rPr lang="en-GB" dirty="0"/>
              <a:t>For housing associations, charities, churches and community organisations,</a:t>
            </a:r>
          </a:p>
          <a:p>
            <a:pPr marL="0" indent="0">
              <a:buNone/>
            </a:pPr>
            <a:r>
              <a:rPr lang="en-GB" b="1" dirty="0"/>
              <a:t>Response: Lord, strengthen their work.</a:t>
            </a:r>
            <a:endParaRPr lang="en-GB" dirty="0"/>
          </a:p>
        </p:txBody>
      </p:sp>
    </p:spTree>
    <p:extLst>
      <p:ext uri="{BB962C8B-B14F-4D97-AF65-F5344CB8AC3E}">
        <p14:creationId xmlns:p14="http://schemas.microsoft.com/office/powerpoint/2010/main" val="1969496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02C6A-83EF-76DC-0574-155E47EFA8D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80CAF9-3739-089D-2779-B03064CA0A20}"/>
              </a:ext>
            </a:extLst>
          </p:cNvPr>
          <p:cNvSpPr>
            <a:spLocks noGrp="1"/>
          </p:cNvSpPr>
          <p:nvPr>
            <p:ph idx="1"/>
          </p:nvPr>
        </p:nvSpPr>
        <p:spPr>
          <a:xfrm>
            <a:off x="628650" y="1294410"/>
            <a:ext cx="7886700" cy="5165767"/>
          </a:xfrm>
        </p:spPr>
        <p:txBody>
          <a:bodyPr>
            <a:normAutofit/>
          </a:bodyPr>
          <a:lstStyle/>
          <a:p>
            <a:pPr marL="0" indent="0">
              <a:buNone/>
            </a:pPr>
            <a:r>
              <a:rPr lang="en-GB" dirty="0"/>
              <a:t>For those trapped in cycles of poverty,</a:t>
            </a:r>
          </a:p>
          <a:p>
            <a:pPr marL="0" indent="0">
              <a:buNone/>
            </a:pPr>
            <a:r>
              <a:rPr lang="en-GB" b="1" dirty="0"/>
              <a:t>Response: Lord, make a way forward.</a:t>
            </a:r>
            <a:endParaRPr lang="en-GB" dirty="0"/>
          </a:p>
          <a:p>
            <a:pPr marL="0" indent="0">
              <a:buNone/>
            </a:pPr>
            <a:r>
              <a:rPr lang="en-GB" dirty="0"/>
              <a:t>For communities where housing is scarce and insecurity is growing,</a:t>
            </a:r>
          </a:p>
          <a:p>
            <a:pPr marL="0" indent="0">
              <a:buNone/>
            </a:pPr>
            <a:r>
              <a:rPr lang="en-GB" b="1" dirty="0"/>
              <a:t>Response: Lord, bring restoration.</a:t>
            </a:r>
            <a:endParaRPr lang="en-GB" dirty="0"/>
          </a:p>
          <a:p>
            <a:pPr marL="0" indent="0">
              <a:buNone/>
            </a:pPr>
            <a:r>
              <a:rPr lang="en-GB" dirty="0"/>
              <a:t>For a society where everyone has a safe place to call home,</a:t>
            </a:r>
          </a:p>
          <a:p>
            <a:pPr marL="0" indent="0">
              <a:buNone/>
            </a:pPr>
            <a:r>
              <a:rPr lang="en-GB" b="1" dirty="0"/>
              <a:t>Response: Lord, hear our prayer.</a:t>
            </a:r>
            <a:endParaRPr lang="en-GB" dirty="0"/>
          </a:p>
          <a:p>
            <a:pPr marL="0" indent="0">
              <a:buNone/>
            </a:pPr>
            <a:r>
              <a:rPr lang="en-GB" b="1" dirty="0"/>
              <a:t>Amen.</a:t>
            </a:r>
            <a:endParaRPr lang="en-GB" dirty="0"/>
          </a:p>
        </p:txBody>
      </p:sp>
    </p:spTree>
    <p:extLst>
      <p:ext uri="{BB962C8B-B14F-4D97-AF65-F5344CB8AC3E}">
        <p14:creationId xmlns:p14="http://schemas.microsoft.com/office/powerpoint/2010/main" val="24417668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FF36D4-243E-5DF5-5F87-15286881C7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C9EEF5-37F0-049D-BFCD-C4FCA7594820}"/>
              </a:ext>
            </a:extLst>
          </p:cNvPr>
          <p:cNvSpPr>
            <a:spLocks noGrp="1"/>
          </p:cNvSpPr>
          <p:nvPr>
            <p:ph type="ctrTitle"/>
          </p:nvPr>
        </p:nvSpPr>
        <p:spPr/>
        <p:txBody>
          <a:bodyPr>
            <a:normAutofit/>
          </a:bodyPr>
          <a:lstStyle/>
          <a:p>
            <a:r>
              <a:rPr lang="en-GB" dirty="0"/>
              <a:t>Praying for Hope</a:t>
            </a:r>
          </a:p>
        </p:txBody>
      </p:sp>
      <p:sp>
        <p:nvSpPr>
          <p:cNvPr id="3" name="Subtitle 2">
            <a:extLst>
              <a:ext uri="{FF2B5EF4-FFF2-40B4-BE49-F238E27FC236}">
                <a16:creationId xmlns:a16="http://schemas.microsoft.com/office/drawing/2014/main" id="{77A234B1-31D9-670E-DB03-BD03592610DD}"/>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2031813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12F4C-41F1-2C11-E14C-280B9F5BA5D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6C9DA8-5DE0-C15E-03D3-B9BA21AA377F}"/>
              </a:ext>
            </a:extLst>
          </p:cNvPr>
          <p:cNvSpPr>
            <a:spLocks noGrp="1"/>
          </p:cNvSpPr>
          <p:nvPr>
            <p:ph idx="1"/>
          </p:nvPr>
        </p:nvSpPr>
        <p:spPr>
          <a:xfrm>
            <a:off x="628650" y="1294410"/>
            <a:ext cx="7886700" cy="5165767"/>
          </a:xfrm>
        </p:spPr>
        <p:txBody>
          <a:bodyPr>
            <a:normAutofit fontScale="92500" lnSpcReduction="10000"/>
          </a:bodyPr>
          <a:lstStyle/>
          <a:p>
            <a:pPr marL="0" indent="0">
              <a:buNone/>
            </a:pPr>
            <a:r>
              <a:rPr lang="en-GB" dirty="0"/>
              <a:t>Homelessness is not God’s final word.</a:t>
            </a:r>
          </a:p>
          <a:p>
            <a:pPr marL="0" indent="0">
              <a:buNone/>
            </a:pPr>
            <a:r>
              <a:rPr lang="en-GB" b="1" dirty="0"/>
              <a:t>Response: Hope is stronger than despair.</a:t>
            </a:r>
            <a:endParaRPr lang="en-GB" dirty="0"/>
          </a:p>
          <a:p>
            <a:pPr marL="0" indent="0">
              <a:buNone/>
            </a:pPr>
            <a:r>
              <a:rPr lang="en-GB" dirty="0"/>
              <a:t>Poverty is not God’s final word.</a:t>
            </a:r>
          </a:p>
          <a:p>
            <a:pPr marL="0" indent="0">
              <a:buNone/>
            </a:pPr>
            <a:r>
              <a:rPr lang="en-GB" b="1" dirty="0"/>
              <a:t>Response: God’s Kingdom is good news for the poor.</a:t>
            </a:r>
            <a:endParaRPr lang="en-GB" dirty="0"/>
          </a:p>
          <a:p>
            <a:pPr marL="0" indent="0">
              <a:buNone/>
            </a:pPr>
            <a:r>
              <a:rPr lang="en-GB" dirty="0"/>
              <a:t>Leader: Isolation is not God’s final word.</a:t>
            </a:r>
          </a:p>
          <a:p>
            <a:pPr marL="0" indent="0">
              <a:buNone/>
            </a:pPr>
            <a:r>
              <a:rPr lang="en-GB" b="1" dirty="0"/>
              <a:t>Response: We belong to one another.</a:t>
            </a:r>
            <a:endParaRPr lang="en-GB" dirty="0"/>
          </a:p>
          <a:p>
            <a:pPr marL="0" indent="0">
              <a:buNone/>
            </a:pPr>
            <a:r>
              <a:rPr lang="en-GB" dirty="0"/>
              <a:t>Brokenness is not God’s final word.</a:t>
            </a:r>
          </a:p>
          <a:p>
            <a:pPr marL="0" indent="0">
              <a:buNone/>
            </a:pPr>
            <a:r>
              <a:rPr lang="en-GB" b="1" dirty="0"/>
              <a:t>Response: God is making all things new.</a:t>
            </a:r>
            <a:endParaRPr lang="en-GB" dirty="0"/>
          </a:p>
          <a:p>
            <a:pPr marL="0" indent="0">
              <a:buNone/>
            </a:pPr>
            <a:r>
              <a:rPr lang="en-GB" dirty="0"/>
              <a:t>Christ is among us.</a:t>
            </a:r>
          </a:p>
          <a:p>
            <a:pPr marL="0" indent="0">
              <a:buNone/>
            </a:pPr>
            <a:r>
              <a:rPr lang="en-GB" b="1" dirty="0"/>
              <a:t>Response: And his Kingdom is coming.</a:t>
            </a:r>
            <a:endParaRPr lang="en-GB" dirty="0"/>
          </a:p>
          <a:p>
            <a:pPr marL="0" indent="0">
              <a:buNone/>
            </a:pPr>
            <a:r>
              <a:rPr lang="en-GB" b="1" dirty="0"/>
              <a:t>Amen.</a:t>
            </a:r>
            <a:endParaRPr lang="en-GB" dirty="0"/>
          </a:p>
        </p:txBody>
      </p:sp>
    </p:spTree>
    <p:extLst>
      <p:ext uri="{BB962C8B-B14F-4D97-AF65-F5344CB8AC3E}">
        <p14:creationId xmlns:p14="http://schemas.microsoft.com/office/powerpoint/2010/main" val="27258313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74FBA7-D9EE-FC28-1AF6-958EF5F60A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23E47C-FABE-01D9-6384-26428333CEB7}"/>
              </a:ext>
            </a:extLst>
          </p:cNvPr>
          <p:cNvSpPr>
            <a:spLocks noGrp="1"/>
          </p:cNvSpPr>
          <p:nvPr>
            <p:ph type="ctrTitle"/>
          </p:nvPr>
        </p:nvSpPr>
        <p:spPr/>
        <p:txBody>
          <a:bodyPr>
            <a:normAutofit/>
          </a:bodyPr>
          <a:lstStyle/>
          <a:p>
            <a:r>
              <a:rPr lang="en-GB" dirty="0"/>
              <a:t>A Prayer of Commissioning</a:t>
            </a:r>
          </a:p>
        </p:txBody>
      </p:sp>
      <p:sp>
        <p:nvSpPr>
          <p:cNvPr id="3" name="Subtitle 2">
            <a:extLst>
              <a:ext uri="{FF2B5EF4-FFF2-40B4-BE49-F238E27FC236}">
                <a16:creationId xmlns:a16="http://schemas.microsoft.com/office/drawing/2014/main" id="{DE38AF43-56F9-91AB-5A0B-EDAA323465B7}"/>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2434493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E9D918-F37F-99EB-D2B4-55B4AACC866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A664DF-63E3-DC6B-24DA-60ADF2DDFC37}"/>
              </a:ext>
            </a:extLst>
          </p:cNvPr>
          <p:cNvSpPr>
            <a:spLocks noGrp="1"/>
          </p:cNvSpPr>
          <p:nvPr>
            <p:ph idx="1"/>
          </p:nvPr>
        </p:nvSpPr>
        <p:spPr>
          <a:xfrm>
            <a:off x="628650" y="1294410"/>
            <a:ext cx="7886700" cy="5165767"/>
          </a:xfrm>
        </p:spPr>
        <p:txBody>
          <a:bodyPr>
            <a:normAutofit/>
          </a:bodyPr>
          <a:lstStyle/>
          <a:p>
            <a:pPr marL="0" indent="0">
              <a:buNone/>
            </a:pPr>
            <a:r>
              <a:rPr lang="en-GB" dirty="0"/>
              <a:t>The Spirit of the Lord is upon us, because he has anointed us to bring good news to the poor.</a:t>
            </a:r>
          </a:p>
          <a:p>
            <a:pPr marL="0" indent="0">
              <a:buNone/>
            </a:pPr>
            <a:r>
              <a:rPr lang="en-GB" b="1" dirty="0"/>
              <a:t>Response: Send us with your good news,</a:t>
            </a:r>
            <a:endParaRPr lang="en-GB" dirty="0"/>
          </a:p>
          <a:p>
            <a:pPr marL="0" indent="0">
              <a:buNone/>
            </a:pPr>
            <a:r>
              <a:rPr lang="en-GB" dirty="0"/>
              <a:t>To bind up the broken-hearted.</a:t>
            </a:r>
          </a:p>
          <a:p>
            <a:pPr marL="0" indent="0">
              <a:buNone/>
            </a:pPr>
            <a:r>
              <a:rPr lang="en-GB" b="1" dirty="0"/>
              <a:t>Response: Send us with your healing,</a:t>
            </a:r>
            <a:endParaRPr lang="en-GB" dirty="0"/>
          </a:p>
          <a:p>
            <a:pPr marL="0" indent="0">
              <a:buNone/>
            </a:pPr>
            <a:r>
              <a:rPr lang="en-GB" dirty="0"/>
              <a:t>To proclaim freedom to the oppressed.</a:t>
            </a:r>
          </a:p>
          <a:p>
            <a:pPr marL="0" indent="0">
              <a:buNone/>
            </a:pPr>
            <a:r>
              <a:rPr lang="en-GB" b="1" dirty="0"/>
              <a:t>Response: Send us with your justice,</a:t>
            </a:r>
            <a:endParaRPr lang="en-GB" dirty="0"/>
          </a:p>
          <a:p>
            <a:pPr marL="0" indent="0">
              <a:buNone/>
            </a:pPr>
            <a:r>
              <a:rPr lang="en-GB" dirty="0"/>
              <a:t>To rebuild what has been broken.</a:t>
            </a:r>
          </a:p>
          <a:p>
            <a:pPr marL="0" indent="0">
              <a:buNone/>
            </a:pPr>
            <a:r>
              <a:rPr lang="en-GB" b="1" dirty="0"/>
              <a:t>Response: Send us with your hope,</a:t>
            </a:r>
            <a:endParaRPr lang="en-GB" dirty="0"/>
          </a:p>
        </p:txBody>
      </p:sp>
    </p:spTree>
    <p:extLst>
      <p:ext uri="{BB962C8B-B14F-4D97-AF65-F5344CB8AC3E}">
        <p14:creationId xmlns:p14="http://schemas.microsoft.com/office/powerpoint/2010/main" val="13862771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678F3E-A127-7939-F3AD-632F030A7D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802D11-70EA-3417-8FBC-87ACB76FE4BC}"/>
              </a:ext>
            </a:extLst>
          </p:cNvPr>
          <p:cNvSpPr>
            <a:spLocks noGrp="1"/>
          </p:cNvSpPr>
          <p:nvPr>
            <p:ph idx="1"/>
          </p:nvPr>
        </p:nvSpPr>
        <p:spPr>
          <a:xfrm>
            <a:off x="628650" y="1294410"/>
            <a:ext cx="7886700" cy="5165767"/>
          </a:xfrm>
        </p:spPr>
        <p:txBody>
          <a:bodyPr>
            <a:normAutofit/>
          </a:bodyPr>
          <a:lstStyle/>
          <a:p>
            <a:pPr marL="0" indent="0">
              <a:buNone/>
            </a:pPr>
            <a:r>
              <a:rPr lang="en-GB" dirty="0"/>
              <a:t>To stand alongside those experiencing homelessness and housing insecurity.</a:t>
            </a:r>
          </a:p>
          <a:p>
            <a:pPr marL="0" indent="0">
              <a:buNone/>
            </a:pPr>
            <a:r>
              <a:rPr lang="en-GB" b="1" dirty="0"/>
              <a:t>Response: Send us with your compassion.</a:t>
            </a:r>
            <a:endParaRPr lang="en-GB" dirty="0"/>
          </a:p>
          <a:p>
            <a:pPr marL="0" indent="0">
              <a:buNone/>
            </a:pPr>
            <a:r>
              <a:rPr lang="en-GB" dirty="0"/>
              <a:t>The mission of Christ continues,</a:t>
            </a:r>
          </a:p>
          <a:p>
            <a:pPr marL="0" indent="0">
              <a:buNone/>
            </a:pPr>
            <a:r>
              <a:rPr lang="en-GB" b="1" dirty="0"/>
              <a:t>All: And we offer ourselves afresh in his service.</a:t>
            </a:r>
            <a:endParaRPr lang="en-GB" dirty="0"/>
          </a:p>
          <a:p>
            <a:pPr marL="0" indent="0">
              <a:buNone/>
            </a:pPr>
            <a:r>
              <a:rPr lang="en-GB" b="1" dirty="0"/>
              <a:t>Amen.</a:t>
            </a:r>
            <a:endParaRPr lang="en-GB" dirty="0"/>
          </a:p>
        </p:txBody>
      </p:sp>
    </p:spTree>
    <p:extLst>
      <p:ext uri="{BB962C8B-B14F-4D97-AF65-F5344CB8AC3E}">
        <p14:creationId xmlns:p14="http://schemas.microsoft.com/office/powerpoint/2010/main" val="2753852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44E85-487A-6EFA-C4CD-62D329C2BAC3}"/>
              </a:ext>
            </a:extLst>
          </p:cNvPr>
          <p:cNvSpPr>
            <a:spLocks noGrp="1"/>
          </p:cNvSpPr>
          <p:nvPr>
            <p:ph type="title" idx="4294967295"/>
          </p:nvPr>
        </p:nvSpPr>
        <p:spPr>
          <a:xfrm>
            <a:off x="628650" y="-1346942"/>
            <a:ext cx="7886700" cy="1325563"/>
          </a:xfrm>
        </p:spPr>
        <p:txBody>
          <a:bodyPr/>
          <a:lstStyle/>
          <a:p>
            <a:r>
              <a:rPr lang="en-GB" dirty="0">
                <a:solidFill>
                  <a:schemeClr val="bg1"/>
                </a:solidFill>
              </a:rPr>
              <a:t>End slide</a:t>
            </a:r>
          </a:p>
        </p:txBody>
      </p:sp>
      <p:pic>
        <p:nvPicPr>
          <p:cNvPr id="3" name="Graphic 2">
            <a:extLst>
              <a:ext uri="{FF2B5EF4-FFF2-40B4-BE49-F238E27FC236}">
                <a16:creationId xmlns:a16="http://schemas.microsoft.com/office/drawing/2014/main" id="{1020AADD-3978-E8E8-6C24-7A2E0312C3B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082055" y="1388151"/>
            <a:ext cx="2979890" cy="4081697"/>
          </a:xfrm>
          <a:prstGeom prst="rect">
            <a:avLst/>
          </a:prstGeom>
        </p:spPr>
      </p:pic>
    </p:spTree>
    <p:extLst>
      <p:ext uri="{BB962C8B-B14F-4D97-AF65-F5344CB8AC3E}">
        <p14:creationId xmlns:p14="http://schemas.microsoft.com/office/powerpoint/2010/main" val="201536979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BF448C662FB394AAC99D0785FCB9EFE" ma:contentTypeVersion="19" ma:contentTypeDescription="Create a new document." ma:contentTypeScope="" ma:versionID="2d5bb2a25696a1516239da1658d7660c">
  <xsd:schema xmlns:xsd="http://www.w3.org/2001/XMLSchema" xmlns:xs="http://www.w3.org/2001/XMLSchema" xmlns:p="http://schemas.microsoft.com/office/2006/metadata/properties" xmlns:ns2="466f9437-edad-4b70-8c1e-678e90a28dbe" xmlns:ns3="13a34a21-b267-41f8-862e-9a79bb07b7ec" targetNamespace="http://schemas.microsoft.com/office/2006/metadata/properties" ma:root="true" ma:fieldsID="8f7a30bcea9ab9384d133c58fd3952b2" ns2:_="" ns3:_="">
    <xsd:import namespace="466f9437-edad-4b70-8c1e-678e90a28dbe"/>
    <xsd:import namespace="13a34a21-b267-41f8-862e-9a79bb07b7e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6f9437-edad-4b70-8c1e-678e90a28d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e0a80d65-cb42-4a96-a38d-e87d92f5402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Location" ma:index="25" nillable="true" ma:displayName="Location" ma:indexed="true" ma:internalName="MediaServiceLocation" ma:readOnly="true">
      <xsd:simpleType>
        <xsd:restriction base="dms:Text"/>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3a34a21-b267-41f8-862e-9a79bb07b7ec"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d5034dcc-61d9-44f2-a14b-d11fb091c143}" ma:internalName="TaxCatchAll" ma:showField="CatchAllData" ma:web="13a34a21-b267-41f8-862e-9a79bb07b7e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66f9437-edad-4b70-8c1e-678e90a28dbe">
      <Terms xmlns="http://schemas.microsoft.com/office/infopath/2007/PartnerControls"/>
    </lcf76f155ced4ddcb4097134ff3c332f>
    <TaxCatchAll xmlns="13a34a21-b267-41f8-862e-9a79bb07b7ec"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770941-842B-48A3-8FCD-6D112DC294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6f9437-edad-4b70-8c1e-678e90a28dbe"/>
    <ds:schemaRef ds:uri="13a34a21-b267-41f8-862e-9a79bb07b7e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F2811D2-64AA-44B8-8335-249B314C58F2}">
  <ds:schemaRefs>
    <ds:schemaRef ds:uri="13a34a21-b267-41f8-862e-9a79bb07b7ec"/>
    <ds:schemaRef ds:uri="http://schemas.openxmlformats.org/package/2006/metadata/core-properties"/>
    <ds:schemaRef ds:uri="http://www.w3.org/XML/1998/namespace"/>
    <ds:schemaRef ds:uri="http://purl.org/dc/terms/"/>
    <ds:schemaRef ds:uri="http://purl.org/dc/elements/1.1/"/>
    <ds:schemaRef ds:uri="466f9437-edad-4b70-8c1e-678e90a28dbe"/>
    <ds:schemaRef ds:uri="http://schemas.microsoft.com/office/2006/documentManagement/types"/>
    <ds:schemaRef ds:uri="http://schemas.microsoft.com/office/infopath/2007/PartnerControl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7693E36C-5FA8-4AEF-9BBB-B9E8C3F99A2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295</TotalTime>
  <Words>1154</Words>
  <Application>Microsoft Office PowerPoint</Application>
  <PresentationFormat>On-screen Show (4:3)</PresentationFormat>
  <Paragraphs>86</Paragraphs>
  <Slides>25</Slides>
  <Notes>0</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25</vt:i4>
      </vt:variant>
    </vt:vector>
  </HeadingPairs>
  <TitlesOfParts>
    <vt:vector size="31" baseType="lpstr">
      <vt:lpstr>Aptos</vt:lpstr>
      <vt:lpstr>Arial</vt:lpstr>
      <vt:lpstr>Trebuchet MS</vt:lpstr>
      <vt:lpstr>Office Theme</vt:lpstr>
      <vt:lpstr>1_Custom Design</vt:lpstr>
      <vt:lpstr>3_Custom Design</vt:lpstr>
      <vt:lpstr>Welcome slide</vt:lpstr>
      <vt:lpstr>Praying for Home</vt:lpstr>
      <vt:lpstr>PowerPoint Presentation</vt:lpstr>
      <vt:lpstr>PowerPoint Presentation</vt:lpstr>
      <vt:lpstr>Praying for Restoration #1</vt:lpstr>
      <vt:lpstr>PowerPoint Presentation</vt:lpstr>
      <vt:lpstr>PowerPoint Presentation</vt:lpstr>
      <vt:lpstr>PowerPoint Presentation</vt:lpstr>
      <vt:lpstr>PowerPoint Presentation</vt:lpstr>
      <vt:lpstr>Praying for Restoration #3</vt:lpstr>
      <vt:lpstr>PowerPoint Presentation</vt:lpstr>
      <vt:lpstr>PowerPoint Presentation</vt:lpstr>
      <vt:lpstr>PowerPoint Presentation</vt:lpstr>
      <vt:lpstr>PowerPoint Presentation</vt:lpstr>
      <vt:lpstr>PowerPoint Presentation</vt:lpstr>
      <vt:lpstr>PowerPoint Presentation</vt:lpstr>
      <vt:lpstr>Praying for Systemic Change</vt:lpstr>
      <vt:lpstr>PowerPoint Presentation</vt:lpstr>
      <vt:lpstr>PowerPoint Presentation</vt:lpstr>
      <vt:lpstr>Praying for Hope</vt:lpstr>
      <vt:lpstr>PowerPoint Presentation</vt:lpstr>
      <vt:lpstr>A Prayer of Commissioning</vt:lpstr>
      <vt:lpstr>PowerPoint Presentation</vt:lpstr>
      <vt:lpstr>PowerPoint Presentation</vt:lpstr>
      <vt:lpstr>End slide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Sam Thorogood</dc:creator>
  <cp:lastModifiedBy>Sam Thorogood</cp:lastModifiedBy>
  <cp:revision>2</cp:revision>
  <dcterms:created xsi:type="dcterms:W3CDTF">2025-04-03T10:48:30Z</dcterms:created>
  <dcterms:modified xsi:type="dcterms:W3CDTF">2026-09-03T10:49:18Z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0x0101004BF448C662FB394AAC99D0785FCB9EFE</vt:lpwstr>
  </property>
  <property fmtid="{D5CDD505-2E9C-101B-9397-08002B2CF9AE}" pid="3" name="Order">
    <vt:r8>100</vt:r8>
  </property>
  <property fmtid="{D5CDD505-2E9C-101B-9397-08002B2CF9AE}" pid="4" name="MediaServiceImageTags">
    <vt:lpwstr/>
  </property>
</Properties>
</file>