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68" r:id="rId6"/>
    <p:sldId id="269" r:id="rId7"/>
    <p:sldId id="270" r:id="rId8"/>
    <p:sldId id="271" r:id="rId9"/>
    <p:sldId id="272" r:id="rId10"/>
    <p:sldId id="276" r:id="rId11"/>
    <p:sldId id="273" r:id="rId12"/>
    <p:sldId id="274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CB57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1DFF33-6EA5-40C5-B0A4-539B64B74389}" v="21" dt="2026-09-11T14:21:32.7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ona Johnson" userId="cb662817-8725-4012-8f75-f6f30707ee54" providerId="ADAL" clId="{5296FC21-3E96-4FFB-A2E5-7B7921D76051}"/>
    <pc:docChg chg="undo custSel addSld delSld modSld sldOrd modMainMaster">
      <pc:chgData name="Fiona Johnson" userId="cb662817-8725-4012-8f75-f6f30707ee54" providerId="ADAL" clId="{5296FC21-3E96-4FFB-A2E5-7B7921D76051}" dt="2026-09-11T14:21:32.733" v="1604" actId="1076"/>
      <pc:docMkLst>
        <pc:docMk/>
      </pc:docMkLst>
      <pc:sldChg chg="addSp delSp modSp mod setBg">
        <pc:chgData name="Fiona Johnson" userId="cb662817-8725-4012-8f75-f6f30707ee54" providerId="ADAL" clId="{5296FC21-3E96-4FFB-A2E5-7B7921D76051}" dt="2026-09-11T10:51:21.576" v="1169"/>
        <pc:sldMkLst>
          <pc:docMk/>
          <pc:sldMk cId="42785905" sldId="258"/>
        </pc:sldMkLst>
        <pc:spChg chg="add del mod">
          <ac:chgData name="Fiona Johnson" userId="cb662817-8725-4012-8f75-f6f30707ee54" providerId="ADAL" clId="{5296FC21-3E96-4FFB-A2E5-7B7921D76051}" dt="2026-09-11T10:49:28.148" v="1142"/>
          <ac:spMkLst>
            <pc:docMk/>
            <pc:sldMk cId="42785905" sldId="258"/>
            <ac:spMk id="6" creationId="{D21A3301-EB7F-1045-E3E4-A6A345E6A154}"/>
          </ac:spMkLst>
        </pc:spChg>
        <pc:spChg chg="del">
          <ac:chgData name="Fiona Johnson" userId="cb662817-8725-4012-8f75-f6f30707ee54" providerId="ADAL" clId="{5296FC21-3E96-4FFB-A2E5-7B7921D76051}" dt="2026-09-11T09:40:08.345" v="1080" actId="478"/>
          <ac:spMkLst>
            <pc:docMk/>
            <pc:sldMk cId="42785905" sldId="258"/>
            <ac:spMk id="9" creationId="{5E638E71-1ECE-E90F-16AA-9DCB6C5EAA08}"/>
          </ac:spMkLst>
        </pc:spChg>
        <pc:picChg chg="del">
          <ac:chgData name="Fiona Johnson" userId="cb662817-8725-4012-8f75-f6f30707ee54" providerId="ADAL" clId="{5296FC21-3E96-4FFB-A2E5-7B7921D76051}" dt="2026-09-11T10:51:03.330" v="1166" actId="478"/>
          <ac:picMkLst>
            <pc:docMk/>
            <pc:sldMk cId="42785905" sldId="258"/>
            <ac:picMk id="2" creationId="{66A3072F-9305-1497-E709-407675B09A6F}"/>
          </ac:picMkLst>
        </pc:picChg>
        <pc:picChg chg="del mod">
          <ac:chgData name="Fiona Johnson" userId="cb662817-8725-4012-8f75-f6f30707ee54" providerId="ADAL" clId="{5296FC21-3E96-4FFB-A2E5-7B7921D76051}" dt="2026-09-11T10:51:05.424" v="1167" actId="478"/>
          <ac:picMkLst>
            <pc:docMk/>
            <pc:sldMk cId="42785905" sldId="258"/>
            <ac:picMk id="3" creationId="{2E15BB3B-E2B7-A9C3-2E5B-035080AD2F1F}"/>
          </ac:picMkLst>
        </pc:picChg>
        <pc:picChg chg="add mod">
          <ac:chgData name="Fiona Johnson" userId="cb662817-8725-4012-8f75-f6f30707ee54" providerId="ADAL" clId="{5296FC21-3E96-4FFB-A2E5-7B7921D76051}" dt="2026-09-11T09:40:27.356" v="1084" actId="1076"/>
          <ac:picMkLst>
            <pc:docMk/>
            <pc:sldMk cId="42785905" sldId="258"/>
            <ac:picMk id="5" creationId="{A9241408-9B02-64C8-C127-F5C15755E8CC}"/>
          </ac:picMkLst>
        </pc:picChg>
      </pc:sldChg>
      <pc:sldChg chg="delSp del mod">
        <pc:chgData name="Fiona Johnson" userId="cb662817-8725-4012-8f75-f6f30707ee54" providerId="ADAL" clId="{5296FC21-3E96-4FFB-A2E5-7B7921D76051}" dt="2026-09-11T11:07:46.244" v="1546" actId="2696"/>
        <pc:sldMkLst>
          <pc:docMk/>
          <pc:sldMk cId="1918805828" sldId="265"/>
        </pc:sldMkLst>
        <pc:picChg chg="del">
          <ac:chgData name="Fiona Johnson" userId="cb662817-8725-4012-8f75-f6f30707ee54" providerId="ADAL" clId="{5296FC21-3E96-4FFB-A2E5-7B7921D76051}" dt="2026-09-11T10:50:58.160" v="1165" actId="478"/>
          <ac:picMkLst>
            <pc:docMk/>
            <pc:sldMk cId="1918805828" sldId="265"/>
            <ac:picMk id="5" creationId="{BD6F7E9D-C118-E9D5-1CE8-156CECFFDBA8}"/>
          </ac:picMkLst>
        </pc:picChg>
      </pc:sldChg>
      <pc:sldChg chg="addSp delSp modSp add mod setBg">
        <pc:chgData name="Fiona Johnson" userId="cb662817-8725-4012-8f75-f6f30707ee54" providerId="ADAL" clId="{5296FC21-3E96-4FFB-A2E5-7B7921D76051}" dt="2026-09-11T10:50:17.007" v="1148" actId="478"/>
        <pc:sldMkLst>
          <pc:docMk/>
          <pc:sldMk cId="1673386894" sldId="268"/>
        </pc:sldMkLst>
        <pc:spChg chg="add mod">
          <ac:chgData name="Fiona Johnson" userId="cb662817-8725-4012-8f75-f6f30707ee54" providerId="ADAL" clId="{5296FC21-3E96-4FFB-A2E5-7B7921D76051}" dt="2026-09-09T15:12:43.237" v="1009" actId="1076"/>
          <ac:spMkLst>
            <pc:docMk/>
            <pc:sldMk cId="1673386894" sldId="268"/>
            <ac:spMk id="11" creationId="{93E8C10A-9A24-27AE-2C4E-8A3071D7A277}"/>
          </ac:spMkLst>
        </pc:spChg>
        <pc:picChg chg="del">
          <ac:chgData name="Fiona Johnson" userId="cb662817-8725-4012-8f75-f6f30707ee54" providerId="ADAL" clId="{5296FC21-3E96-4FFB-A2E5-7B7921D76051}" dt="2026-09-11T10:50:17.007" v="1148" actId="478"/>
          <ac:picMkLst>
            <pc:docMk/>
            <pc:sldMk cId="1673386894" sldId="268"/>
            <ac:picMk id="2" creationId="{385DF925-CFAE-7708-C6F9-D76955B8EBED}"/>
          </ac:picMkLst>
        </pc:picChg>
        <pc:picChg chg="del mod">
          <ac:chgData name="Fiona Johnson" userId="cb662817-8725-4012-8f75-f6f30707ee54" providerId="ADAL" clId="{5296FC21-3E96-4FFB-A2E5-7B7921D76051}" dt="2026-09-11T10:50:15.543" v="1147" actId="478"/>
          <ac:picMkLst>
            <pc:docMk/>
            <pc:sldMk cId="1673386894" sldId="268"/>
            <ac:picMk id="3" creationId="{E4645187-C520-E66E-5167-47837F04FE46}"/>
          </ac:picMkLst>
        </pc:picChg>
        <pc:picChg chg="add">
          <ac:chgData name="Fiona Johnson" userId="cb662817-8725-4012-8f75-f6f30707ee54" providerId="ADAL" clId="{5296FC21-3E96-4FFB-A2E5-7B7921D76051}" dt="2026-09-09T11:19:40.289" v="347" actId="22"/>
          <ac:picMkLst>
            <pc:docMk/>
            <pc:sldMk cId="1673386894" sldId="268"/>
            <ac:picMk id="13" creationId="{96A3FCFC-E631-8BA0-AC8D-21CD4EDF8E62}"/>
          </ac:picMkLst>
        </pc:picChg>
      </pc:sldChg>
      <pc:sldChg chg="addSp delSp add mod">
        <pc:chgData name="Fiona Johnson" userId="cb662817-8725-4012-8f75-f6f30707ee54" providerId="ADAL" clId="{5296FC21-3E96-4FFB-A2E5-7B7921D76051}" dt="2026-09-11T10:50:22.491" v="1150" actId="478"/>
        <pc:sldMkLst>
          <pc:docMk/>
          <pc:sldMk cId="2399245205" sldId="269"/>
        </pc:sldMkLst>
        <pc:picChg chg="del">
          <ac:chgData name="Fiona Johnson" userId="cb662817-8725-4012-8f75-f6f30707ee54" providerId="ADAL" clId="{5296FC21-3E96-4FFB-A2E5-7B7921D76051}" dt="2026-09-11T10:50:22.491" v="1150" actId="478"/>
          <ac:picMkLst>
            <pc:docMk/>
            <pc:sldMk cId="2399245205" sldId="269"/>
            <ac:picMk id="2" creationId="{B5356E51-2BCE-71EC-612D-206CC962198F}"/>
          </ac:picMkLst>
        </pc:picChg>
        <pc:picChg chg="add del">
          <ac:chgData name="Fiona Johnson" userId="cb662817-8725-4012-8f75-f6f30707ee54" providerId="ADAL" clId="{5296FC21-3E96-4FFB-A2E5-7B7921D76051}" dt="2026-09-11T10:50:21.040" v="1149" actId="478"/>
          <ac:picMkLst>
            <pc:docMk/>
            <pc:sldMk cId="2399245205" sldId="269"/>
            <ac:picMk id="5" creationId="{CDF8615E-AF49-B389-43CF-BA5F8A12A3B5}"/>
          </ac:picMkLst>
        </pc:picChg>
      </pc:sldChg>
      <pc:sldChg chg="addSp delSp modSp add mod ord">
        <pc:chgData name="Fiona Johnson" userId="cb662817-8725-4012-8f75-f6f30707ee54" providerId="ADAL" clId="{5296FC21-3E96-4FFB-A2E5-7B7921D76051}" dt="2026-09-11T14:21:32.733" v="1604" actId="1076"/>
        <pc:sldMkLst>
          <pc:docMk/>
          <pc:sldMk cId="3725564687" sldId="270"/>
        </pc:sldMkLst>
        <pc:spChg chg="mod">
          <ac:chgData name="Fiona Johnson" userId="cb662817-8725-4012-8f75-f6f30707ee54" providerId="ADAL" clId="{5296FC21-3E96-4FFB-A2E5-7B7921D76051}" dt="2026-09-09T13:08:33.229" v="457" actId="1076"/>
          <ac:spMkLst>
            <pc:docMk/>
            <pc:sldMk cId="3725564687" sldId="270"/>
            <ac:spMk id="11" creationId="{49BA4274-1774-E60A-9740-AC8B3BD55EF8}"/>
          </ac:spMkLst>
        </pc:spChg>
        <pc:spChg chg="add mod">
          <ac:chgData name="Fiona Johnson" userId="cb662817-8725-4012-8f75-f6f30707ee54" providerId="ADAL" clId="{5296FC21-3E96-4FFB-A2E5-7B7921D76051}" dt="2026-09-09T13:08:36.567" v="458" actId="1076"/>
          <ac:spMkLst>
            <pc:docMk/>
            <pc:sldMk cId="3725564687" sldId="270"/>
            <ac:spMk id="19" creationId="{10776239-DACD-5E01-AE89-F627C48599D5}"/>
          </ac:spMkLst>
        </pc:spChg>
        <pc:spChg chg="add mod">
          <ac:chgData name="Fiona Johnson" userId="cb662817-8725-4012-8f75-f6f30707ee54" providerId="ADAL" clId="{5296FC21-3E96-4FFB-A2E5-7B7921D76051}" dt="2026-09-11T14:21:16.301" v="1601" actId="1076"/>
          <ac:spMkLst>
            <pc:docMk/>
            <pc:sldMk cId="3725564687" sldId="270"/>
            <ac:spMk id="21" creationId="{EC273F43-3E09-15F1-0F5C-7843FEAF3C1A}"/>
          </ac:spMkLst>
        </pc:spChg>
        <pc:picChg chg="del">
          <ac:chgData name="Fiona Johnson" userId="cb662817-8725-4012-8f75-f6f30707ee54" providerId="ADAL" clId="{5296FC21-3E96-4FFB-A2E5-7B7921D76051}" dt="2026-09-11T10:50:28.669" v="1152" actId="478"/>
          <ac:picMkLst>
            <pc:docMk/>
            <pc:sldMk cId="3725564687" sldId="270"/>
            <ac:picMk id="2" creationId="{8EF12E84-AB64-CB08-8923-46843C5AC036}"/>
          </ac:picMkLst>
        </pc:picChg>
        <pc:picChg chg="add mod">
          <ac:chgData name="Fiona Johnson" userId="cb662817-8725-4012-8f75-f6f30707ee54" providerId="ADAL" clId="{5296FC21-3E96-4FFB-A2E5-7B7921D76051}" dt="2026-09-11T14:21:32.733" v="1604" actId="1076"/>
          <ac:picMkLst>
            <pc:docMk/>
            <pc:sldMk cId="3725564687" sldId="270"/>
            <ac:picMk id="7" creationId="{2C8F9543-B177-F1FD-D390-AAD61A9C3D0B}"/>
          </ac:picMkLst>
        </pc:picChg>
        <pc:picChg chg="add mod">
          <ac:chgData name="Fiona Johnson" userId="cb662817-8725-4012-8f75-f6f30707ee54" providerId="ADAL" clId="{5296FC21-3E96-4FFB-A2E5-7B7921D76051}" dt="2026-09-11T14:21:23.878" v="1602" actId="14100"/>
          <ac:picMkLst>
            <pc:docMk/>
            <pc:sldMk cId="3725564687" sldId="270"/>
            <ac:picMk id="9" creationId="{3826CDC8-DFBE-E180-9253-DC2E23B04179}"/>
          </ac:picMkLst>
        </pc:picChg>
        <pc:picChg chg="add mod">
          <ac:chgData name="Fiona Johnson" userId="cb662817-8725-4012-8f75-f6f30707ee54" providerId="ADAL" clId="{5296FC21-3E96-4FFB-A2E5-7B7921D76051}" dt="2026-09-11T14:21:27.630" v="1603" actId="1076"/>
          <ac:picMkLst>
            <pc:docMk/>
            <pc:sldMk cId="3725564687" sldId="270"/>
            <ac:picMk id="17" creationId="{4E64C69E-E675-45DA-41AC-09BA7E97244B}"/>
          </ac:picMkLst>
        </pc:picChg>
        <pc:picChg chg="add del">
          <ac:chgData name="Fiona Johnson" userId="cb662817-8725-4012-8f75-f6f30707ee54" providerId="ADAL" clId="{5296FC21-3E96-4FFB-A2E5-7B7921D76051}" dt="2026-09-11T10:50:27.300" v="1151" actId="478"/>
          <ac:picMkLst>
            <pc:docMk/>
            <pc:sldMk cId="3725564687" sldId="270"/>
            <ac:picMk id="23" creationId="{7B318259-45AA-2559-550F-B3B74C2B7FB8}"/>
          </ac:picMkLst>
        </pc:picChg>
      </pc:sldChg>
      <pc:sldChg chg="addSp delSp modSp add mod ord setBg">
        <pc:chgData name="Fiona Johnson" userId="cb662817-8725-4012-8f75-f6f30707ee54" providerId="ADAL" clId="{5296FC21-3E96-4FFB-A2E5-7B7921D76051}" dt="2026-09-11T13:02:07.718" v="1597" actId="1076"/>
        <pc:sldMkLst>
          <pc:docMk/>
          <pc:sldMk cId="3723439053" sldId="271"/>
        </pc:sldMkLst>
        <pc:spChg chg="add mod">
          <ac:chgData name="Fiona Johnson" userId="cb662817-8725-4012-8f75-f6f30707ee54" providerId="ADAL" clId="{5296FC21-3E96-4FFB-A2E5-7B7921D76051}" dt="2026-09-11T10:56:26.876" v="1201" actId="1076"/>
          <ac:spMkLst>
            <pc:docMk/>
            <pc:sldMk cId="3723439053" sldId="271"/>
            <ac:spMk id="45" creationId="{3DA9772C-57DE-2CCE-3483-906D5345CE16}"/>
          </ac:spMkLst>
        </pc:spChg>
        <pc:picChg chg="del">
          <ac:chgData name="Fiona Johnson" userId="cb662817-8725-4012-8f75-f6f30707ee54" providerId="ADAL" clId="{5296FC21-3E96-4FFB-A2E5-7B7921D76051}" dt="2026-09-11T10:50:34.667" v="1154" actId="478"/>
          <ac:picMkLst>
            <pc:docMk/>
            <pc:sldMk cId="3723439053" sldId="271"/>
            <ac:picMk id="2" creationId="{1722C6D5-FE49-5449-F03A-73E962668D4B}"/>
          </ac:picMkLst>
        </pc:picChg>
        <pc:picChg chg="add mod modCrop">
          <ac:chgData name="Fiona Johnson" userId="cb662817-8725-4012-8f75-f6f30707ee54" providerId="ADAL" clId="{5296FC21-3E96-4FFB-A2E5-7B7921D76051}" dt="2026-09-11T13:02:07.718" v="1597" actId="1076"/>
          <ac:picMkLst>
            <pc:docMk/>
            <pc:sldMk cId="3723439053" sldId="271"/>
            <ac:picMk id="3" creationId="{753B309D-8C2D-7905-A434-37387A5EE9F4}"/>
          </ac:picMkLst>
        </pc:picChg>
        <pc:picChg chg="add mod modCrop">
          <ac:chgData name="Fiona Johnson" userId="cb662817-8725-4012-8f75-f6f30707ee54" providerId="ADAL" clId="{5296FC21-3E96-4FFB-A2E5-7B7921D76051}" dt="2026-09-11T10:56:42.619" v="1205" actId="1076"/>
          <ac:picMkLst>
            <pc:docMk/>
            <pc:sldMk cId="3723439053" sldId="271"/>
            <ac:picMk id="8" creationId="{7C39D5F1-BEC1-BC56-5102-B9F620BFFDCE}"/>
          </ac:picMkLst>
        </pc:picChg>
        <pc:picChg chg="add mod">
          <ac:chgData name="Fiona Johnson" userId="cb662817-8725-4012-8f75-f6f30707ee54" providerId="ADAL" clId="{5296FC21-3E96-4FFB-A2E5-7B7921D76051}" dt="2026-09-11T10:56:31.111" v="1203" actId="1076"/>
          <ac:picMkLst>
            <pc:docMk/>
            <pc:sldMk cId="3723439053" sldId="271"/>
            <ac:picMk id="35" creationId="{C760D6DC-5D6D-194F-1A7A-EFF8085452A4}"/>
          </ac:picMkLst>
        </pc:picChg>
        <pc:picChg chg="add mod modCrop">
          <ac:chgData name="Fiona Johnson" userId="cb662817-8725-4012-8f75-f6f30707ee54" providerId="ADAL" clId="{5296FC21-3E96-4FFB-A2E5-7B7921D76051}" dt="2026-09-11T10:56:23.099" v="1200" actId="1076"/>
          <ac:picMkLst>
            <pc:docMk/>
            <pc:sldMk cId="3723439053" sldId="271"/>
            <ac:picMk id="37" creationId="{AC4F5485-E9E4-2EF3-D01D-3FB4F8C33FEF}"/>
          </ac:picMkLst>
        </pc:picChg>
        <pc:picChg chg="add mod modCrop">
          <ac:chgData name="Fiona Johnson" userId="cb662817-8725-4012-8f75-f6f30707ee54" providerId="ADAL" clId="{5296FC21-3E96-4FFB-A2E5-7B7921D76051}" dt="2026-09-11T10:56:33.002" v="1204" actId="1076"/>
          <ac:picMkLst>
            <pc:docMk/>
            <pc:sldMk cId="3723439053" sldId="271"/>
            <ac:picMk id="39" creationId="{B04530E6-06C2-C248-1AAC-5583560B7958}"/>
          </ac:picMkLst>
        </pc:picChg>
        <pc:picChg chg="add mod modCrop">
          <ac:chgData name="Fiona Johnson" userId="cb662817-8725-4012-8f75-f6f30707ee54" providerId="ADAL" clId="{5296FC21-3E96-4FFB-A2E5-7B7921D76051}" dt="2026-09-09T14:38:51.242" v="919" actId="208"/>
          <ac:picMkLst>
            <pc:docMk/>
            <pc:sldMk cId="3723439053" sldId="271"/>
            <ac:picMk id="41" creationId="{E627F76E-7FDF-2C4F-34AE-323E65C56F67}"/>
          </ac:picMkLst>
        </pc:picChg>
        <pc:picChg chg="add del mod modCrop">
          <ac:chgData name="Fiona Johnson" userId="cb662817-8725-4012-8f75-f6f30707ee54" providerId="ADAL" clId="{5296FC21-3E96-4FFB-A2E5-7B7921D76051}" dt="2026-09-11T13:02:05.111" v="1596" actId="478"/>
          <ac:picMkLst>
            <pc:docMk/>
            <pc:sldMk cId="3723439053" sldId="271"/>
            <ac:picMk id="47" creationId="{8A5970B0-88C3-9CFE-12F8-C20D407C4839}"/>
          </ac:picMkLst>
        </pc:picChg>
        <pc:picChg chg="add del">
          <ac:chgData name="Fiona Johnson" userId="cb662817-8725-4012-8f75-f6f30707ee54" providerId="ADAL" clId="{5296FC21-3E96-4FFB-A2E5-7B7921D76051}" dt="2026-09-11T10:50:33.547" v="1153" actId="478"/>
          <ac:picMkLst>
            <pc:docMk/>
            <pc:sldMk cId="3723439053" sldId="271"/>
            <ac:picMk id="49" creationId="{9E195AB1-9735-823B-5A11-3E42B2D74031}"/>
          </ac:picMkLst>
        </pc:picChg>
      </pc:sldChg>
      <pc:sldChg chg="addSp delSp modSp add mod ord">
        <pc:chgData name="Fiona Johnson" userId="cb662817-8725-4012-8f75-f6f30707ee54" providerId="ADAL" clId="{5296FC21-3E96-4FFB-A2E5-7B7921D76051}" dt="2026-09-11T13:02:13.742" v="1599" actId="22"/>
        <pc:sldMkLst>
          <pc:docMk/>
          <pc:sldMk cId="3455466431" sldId="272"/>
        </pc:sldMkLst>
        <pc:spChg chg="add mod">
          <ac:chgData name="Fiona Johnson" userId="cb662817-8725-4012-8f75-f6f30707ee54" providerId="ADAL" clId="{5296FC21-3E96-4FFB-A2E5-7B7921D76051}" dt="2026-09-09T14:49:10.388" v="971" actId="1076"/>
          <ac:spMkLst>
            <pc:docMk/>
            <pc:sldMk cId="3455466431" sldId="272"/>
            <ac:spMk id="9" creationId="{A7B68314-F0EC-56D0-AD35-B38A544A0084}"/>
          </ac:spMkLst>
        </pc:spChg>
        <pc:spChg chg="add mod">
          <ac:chgData name="Fiona Johnson" userId="cb662817-8725-4012-8f75-f6f30707ee54" providerId="ADAL" clId="{5296FC21-3E96-4FFB-A2E5-7B7921D76051}" dt="2026-09-09T15:11:53.742" v="1002" actId="1076"/>
          <ac:spMkLst>
            <pc:docMk/>
            <pc:sldMk cId="3455466431" sldId="272"/>
            <ac:spMk id="11" creationId="{D3B75E35-BBEB-68CE-6E0E-6D594A38E108}"/>
          </ac:spMkLst>
        </pc:spChg>
        <pc:picChg chg="del">
          <ac:chgData name="Fiona Johnson" userId="cb662817-8725-4012-8f75-f6f30707ee54" providerId="ADAL" clId="{5296FC21-3E96-4FFB-A2E5-7B7921D76051}" dt="2026-09-11T10:50:38.794" v="1156" actId="478"/>
          <ac:picMkLst>
            <pc:docMk/>
            <pc:sldMk cId="3455466431" sldId="272"/>
            <ac:picMk id="2" creationId="{83926A79-FBA2-753C-90FC-31AD173D5BE2}"/>
          </ac:picMkLst>
        </pc:picChg>
        <pc:picChg chg="add">
          <ac:chgData name="Fiona Johnson" userId="cb662817-8725-4012-8f75-f6f30707ee54" providerId="ADAL" clId="{5296FC21-3E96-4FFB-A2E5-7B7921D76051}" dt="2026-09-11T13:02:13.742" v="1599" actId="22"/>
          <ac:picMkLst>
            <pc:docMk/>
            <pc:sldMk cId="3455466431" sldId="272"/>
            <ac:picMk id="3" creationId="{86ED16CB-149A-6D5E-F7B7-461A83F0244E}"/>
          </ac:picMkLst>
        </pc:picChg>
        <pc:picChg chg="add del mod modCrop">
          <ac:chgData name="Fiona Johnson" userId="cb662817-8725-4012-8f75-f6f30707ee54" providerId="ADAL" clId="{5296FC21-3E96-4FFB-A2E5-7B7921D76051}" dt="2026-09-11T13:02:13.127" v="1598" actId="478"/>
          <ac:picMkLst>
            <pc:docMk/>
            <pc:sldMk cId="3455466431" sldId="272"/>
            <ac:picMk id="13" creationId="{61BCA270-AD3B-6D9A-52D1-1E43A46C5140}"/>
          </ac:picMkLst>
        </pc:picChg>
        <pc:picChg chg="add del">
          <ac:chgData name="Fiona Johnson" userId="cb662817-8725-4012-8f75-f6f30707ee54" providerId="ADAL" clId="{5296FC21-3E96-4FFB-A2E5-7B7921D76051}" dt="2026-09-11T10:50:37.457" v="1155" actId="478"/>
          <ac:picMkLst>
            <pc:docMk/>
            <pc:sldMk cId="3455466431" sldId="272"/>
            <ac:picMk id="15" creationId="{F7989DE3-2B32-4D14-32EF-4E38B4655505}"/>
          </ac:picMkLst>
        </pc:picChg>
      </pc:sldChg>
      <pc:sldChg chg="addSp delSp modSp add mod">
        <pc:chgData name="Fiona Johnson" userId="cb662817-8725-4012-8f75-f6f30707ee54" providerId="ADAL" clId="{5296FC21-3E96-4FFB-A2E5-7B7921D76051}" dt="2026-09-11T11:07:15.224" v="1542" actId="1076"/>
        <pc:sldMkLst>
          <pc:docMk/>
          <pc:sldMk cId="1878067792" sldId="273"/>
        </pc:sldMkLst>
        <pc:spChg chg="add mod">
          <ac:chgData name="Fiona Johnson" userId="cb662817-8725-4012-8f75-f6f30707ee54" providerId="ADAL" clId="{5296FC21-3E96-4FFB-A2E5-7B7921D76051}" dt="2026-09-11T11:07:15.224" v="1542" actId="1076"/>
          <ac:spMkLst>
            <pc:docMk/>
            <pc:sldMk cId="1878067792" sldId="273"/>
            <ac:spMk id="15" creationId="{9F966C96-83E1-81D7-A2A8-1E0AFB6D39F2}"/>
          </ac:spMkLst>
        </pc:spChg>
        <pc:picChg chg="del mod">
          <ac:chgData name="Fiona Johnson" userId="cb662817-8725-4012-8f75-f6f30707ee54" providerId="ADAL" clId="{5296FC21-3E96-4FFB-A2E5-7B7921D76051}" dt="2026-09-11T10:50:48.314" v="1160" actId="478"/>
          <ac:picMkLst>
            <pc:docMk/>
            <pc:sldMk cId="1878067792" sldId="273"/>
            <ac:picMk id="2" creationId="{E9FDF317-2899-A32A-5A76-E6E9CDDE4BF6}"/>
          </ac:picMkLst>
        </pc:picChg>
        <pc:picChg chg="add mod ord">
          <ac:chgData name="Fiona Johnson" userId="cb662817-8725-4012-8f75-f6f30707ee54" providerId="ADAL" clId="{5296FC21-3E96-4FFB-A2E5-7B7921D76051}" dt="2026-09-11T09:52:47.946" v="1137" actId="1076"/>
          <ac:picMkLst>
            <pc:docMk/>
            <pc:sldMk cId="1878067792" sldId="273"/>
            <ac:picMk id="4" creationId="{70E8B00E-8327-5DA5-1984-DD82D5F4FB38}"/>
          </ac:picMkLst>
        </pc:picChg>
        <pc:picChg chg="add del mod">
          <ac:chgData name="Fiona Johnson" userId="cb662817-8725-4012-8f75-f6f30707ee54" providerId="ADAL" clId="{5296FC21-3E96-4FFB-A2E5-7B7921D76051}" dt="2026-09-11T09:51:24.004" v="1101" actId="478"/>
          <ac:picMkLst>
            <pc:docMk/>
            <pc:sldMk cId="1878067792" sldId="273"/>
            <ac:picMk id="5" creationId="{ECAE7055-07FB-5CE9-090A-563642FEB7D1}"/>
          </ac:picMkLst>
        </pc:picChg>
        <pc:picChg chg="add del mod">
          <ac:chgData name="Fiona Johnson" userId="cb662817-8725-4012-8f75-f6f30707ee54" providerId="ADAL" clId="{5296FC21-3E96-4FFB-A2E5-7B7921D76051}" dt="2026-09-11T09:51:25.466" v="1102" actId="478"/>
          <ac:picMkLst>
            <pc:docMk/>
            <pc:sldMk cId="1878067792" sldId="273"/>
            <ac:picMk id="6" creationId="{A838E72C-9F44-DEF9-448B-7F573AFC44E6}"/>
          </ac:picMkLst>
        </pc:picChg>
        <pc:picChg chg="add del">
          <ac:chgData name="Fiona Johnson" userId="cb662817-8725-4012-8f75-f6f30707ee54" providerId="ADAL" clId="{5296FC21-3E96-4FFB-A2E5-7B7921D76051}" dt="2026-09-11T10:50:47.307" v="1159" actId="478"/>
          <ac:picMkLst>
            <pc:docMk/>
            <pc:sldMk cId="1878067792" sldId="273"/>
            <ac:picMk id="7" creationId="{69662FD2-6EEA-DD90-461F-7F57F0A1F29E}"/>
          </ac:picMkLst>
        </pc:picChg>
        <pc:picChg chg="add mod modCrop">
          <ac:chgData name="Fiona Johnson" userId="cb662817-8725-4012-8f75-f6f30707ee54" providerId="ADAL" clId="{5296FC21-3E96-4FFB-A2E5-7B7921D76051}" dt="2026-09-11T09:52:27.317" v="1127" actId="1076"/>
          <ac:picMkLst>
            <pc:docMk/>
            <pc:sldMk cId="1878067792" sldId="273"/>
            <ac:picMk id="9" creationId="{2CCCA06C-4F0A-D991-D773-B82D0B25B209}"/>
          </ac:picMkLst>
        </pc:picChg>
        <pc:picChg chg="add mod modCrop">
          <ac:chgData name="Fiona Johnson" userId="cb662817-8725-4012-8f75-f6f30707ee54" providerId="ADAL" clId="{5296FC21-3E96-4FFB-A2E5-7B7921D76051}" dt="2026-09-11T09:52:46.433" v="1136" actId="1076"/>
          <ac:picMkLst>
            <pc:docMk/>
            <pc:sldMk cId="1878067792" sldId="273"/>
            <ac:picMk id="11" creationId="{1C6F8EF0-1DDF-FCCC-7BE7-FF93CF22E8A3}"/>
          </ac:picMkLst>
        </pc:picChg>
        <pc:picChg chg="add mod">
          <ac:chgData name="Fiona Johnson" userId="cb662817-8725-4012-8f75-f6f30707ee54" providerId="ADAL" clId="{5296FC21-3E96-4FFB-A2E5-7B7921D76051}" dt="2026-09-11T09:52:15.086" v="1121" actId="1076"/>
          <ac:picMkLst>
            <pc:docMk/>
            <pc:sldMk cId="1878067792" sldId="273"/>
            <ac:picMk id="13" creationId="{2CCD27CF-2854-E47B-E0B9-3514757D9094}"/>
          </ac:picMkLst>
        </pc:picChg>
      </pc:sldChg>
      <pc:sldChg chg="addSp delSp modSp add mod setBg">
        <pc:chgData name="Fiona Johnson" userId="cb662817-8725-4012-8f75-f6f30707ee54" providerId="ADAL" clId="{5296FC21-3E96-4FFB-A2E5-7B7921D76051}" dt="2026-09-11T11:09:34.673" v="1564" actId="478"/>
        <pc:sldMkLst>
          <pc:docMk/>
          <pc:sldMk cId="454249028" sldId="274"/>
        </pc:sldMkLst>
        <pc:picChg chg="del">
          <ac:chgData name="Fiona Johnson" userId="cb662817-8725-4012-8f75-f6f30707ee54" providerId="ADAL" clId="{5296FC21-3E96-4FFB-A2E5-7B7921D76051}" dt="2026-09-11T10:50:51.879" v="1162" actId="478"/>
          <ac:picMkLst>
            <pc:docMk/>
            <pc:sldMk cId="454249028" sldId="274"/>
            <ac:picMk id="2" creationId="{3CC7C40B-7868-568B-B01B-23294B4AAA83}"/>
          </ac:picMkLst>
        </pc:picChg>
        <pc:picChg chg="add mod">
          <ac:chgData name="Fiona Johnson" userId="cb662817-8725-4012-8f75-f6f30707ee54" providerId="ADAL" clId="{5296FC21-3E96-4FFB-A2E5-7B7921D76051}" dt="2026-09-11T11:09:24.035" v="1560" actId="1076"/>
          <ac:picMkLst>
            <pc:docMk/>
            <pc:sldMk cId="454249028" sldId="274"/>
            <ac:picMk id="4" creationId="{FF8A87DD-14A9-1F6E-54E7-F7462BDF0D73}"/>
          </ac:picMkLst>
        </pc:picChg>
        <pc:picChg chg="add del">
          <ac:chgData name="Fiona Johnson" userId="cb662817-8725-4012-8f75-f6f30707ee54" providerId="ADAL" clId="{5296FC21-3E96-4FFB-A2E5-7B7921D76051}" dt="2026-09-11T11:07:40.620" v="1544" actId="478"/>
          <ac:picMkLst>
            <pc:docMk/>
            <pc:sldMk cId="454249028" sldId="274"/>
            <ac:picMk id="5" creationId="{2239FC66-A37C-3EA5-A407-BAF07047109A}"/>
          </ac:picMkLst>
        </pc:picChg>
        <pc:picChg chg="add del">
          <ac:chgData name="Fiona Johnson" userId="cb662817-8725-4012-8f75-f6f30707ee54" providerId="ADAL" clId="{5296FC21-3E96-4FFB-A2E5-7B7921D76051}" dt="2026-09-11T10:50:50.910" v="1161" actId="478"/>
          <ac:picMkLst>
            <pc:docMk/>
            <pc:sldMk cId="454249028" sldId="274"/>
            <ac:picMk id="7" creationId="{4655B3FB-589A-680B-7738-330B626F3787}"/>
          </ac:picMkLst>
        </pc:picChg>
        <pc:picChg chg="add del mod">
          <ac:chgData name="Fiona Johnson" userId="cb662817-8725-4012-8f75-f6f30707ee54" providerId="ADAL" clId="{5296FC21-3E96-4FFB-A2E5-7B7921D76051}" dt="2026-09-11T11:09:34.673" v="1564" actId="478"/>
          <ac:picMkLst>
            <pc:docMk/>
            <pc:sldMk cId="454249028" sldId="274"/>
            <ac:picMk id="8" creationId="{7296CB3D-E087-CC47-CAEB-F5E704F24067}"/>
          </ac:picMkLst>
        </pc:picChg>
        <pc:picChg chg="add del mod">
          <ac:chgData name="Fiona Johnson" userId="cb662817-8725-4012-8f75-f6f30707ee54" providerId="ADAL" clId="{5296FC21-3E96-4FFB-A2E5-7B7921D76051}" dt="2026-09-11T11:09:32.866" v="1561" actId="478"/>
          <ac:picMkLst>
            <pc:docMk/>
            <pc:sldMk cId="454249028" sldId="274"/>
            <ac:picMk id="10" creationId="{0227E2AB-704C-FB0C-D27F-84AF259D5171}"/>
          </ac:picMkLst>
        </pc:picChg>
        <pc:picChg chg="add del mod">
          <ac:chgData name="Fiona Johnson" userId="cb662817-8725-4012-8f75-f6f30707ee54" providerId="ADAL" clId="{5296FC21-3E96-4FFB-A2E5-7B7921D76051}" dt="2026-09-11T11:09:34.317" v="1563" actId="478"/>
          <ac:picMkLst>
            <pc:docMk/>
            <pc:sldMk cId="454249028" sldId="274"/>
            <ac:picMk id="12" creationId="{DF5C0A8B-9836-9034-88B3-03E4E1B36619}"/>
          </ac:picMkLst>
        </pc:picChg>
        <pc:picChg chg="add del mod">
          <ac:chgData name="Fiona Johnson" userId="cb662817-8725-4012-8f75-f6f30707ee54" providerId="ADAL" clId="{5296FC21-3E96-4FFB-A2E5-7B7921D76051}" dt="2026-09-11T11:09:33.606" v="1562" actId="478"/>
          <ac:picMkLst>
            <pc:docMk/>
            <pc:sldMk cId="454249028" sldId="274"/>
            <ac:picMk id="14" creationId="{8D1D1DB9-0210-C232-BFE2-BA3FADA571EE}"/>
          </ac:picMkLst>
        </pc:picChg>
      </pc:sldChg>
      <pc:sldChg chg="addSp delSp add del mod">
        <pc:chgData name="Fiona Johnson" userId="cb662817-8725-4012-8f75-f6f30707ee54" providerId="ADAL" clId="{5296FC21-3E96-4FFB-A2E5-7B7921D76051}" dt="2026-09-11T11:07:43.782" v="1545" actId="2696"/>
        <pc:sldMkLst>
          <pc:docMk/>
          <pc:sldMk cId="3566121491" sldId="275"/>
        </pc:sldMkLst>
        <pc:picChg chg="del">
          <ac:chgData name="Fiona Johnson" userId="cb662817-8725-4012-8f75-f6f30707ee54" providerId="ADAL" clId="{5296FC21-3E96-4FFB-A2E5-7B7921D76051}" dt="2026-09-11T10:50:54.802" v="1164" actId="478"/>
          <ac:picMkLst>
            <pc:docMk/>
            <pc:sldMk cId="3566121491" sldId="275"/>
            <ac:picMk id="2" creationId="{5E13149E-AE73-4769-AC94-D75D5F45ABC8}"/>
          </ac:picMkLst>
        </pc:picChg>
        <pc:picChg chg="add del">
          <ac:chgData name="Fiona Johnson" userId="cb662817-8725-4012-8f75-f6f30707ee54" providerId="ADAL" clId="{5296FC21-3E96-4FFB-A2E5-7B7921D76051}" dt="2026-09-11T10:50:54.024" v="1163" actId="478"/>
          <ac:picMkLst>
            <pc:docMk/>
            <pc:sldMk cId="3566121491" sldId="275"/>
            <ac:picMk id="5" creationId="{AD0E6C58-DB99-EE71-C36A-3E923B06A495}"/>
          </ac:picMkLst>
        </pc:picChg>
      </pc:sldChg>
      <pc:sldChg chg="addSp delSp modSp add mod">
        <pc:chgData name="Fiona Johnson" userId="cb662817-8725-4012-8f75-f6f30707ee54" providerId="ADAL" clId="{5296FC21-3E96-4FFB-A2E5-7B7921D76051}" dt="2026-09-11T10:50:44.645" v="1158" actId="478"/>
        <pc:sldMkLst>
          <pc:docMk/>
          <pc:sldMk cId="2410470519" sldId="276"/>
        </pc:sldMkLst>
        <pc:spChg chg="mod">
          <ac:chgData name="Fiona Johnson" userId="cb662817-8725-4012-8f75-f6f30707ee54" providerId="ADAL" clId="{5296FC21-3E96-4FFB-A2E5-7B7921D76051}" dt="2026-09-10T08:25:55.221" v="1074" actId="1076"/>
          <ac:spMkLst>
            <pc:docMk/>
            <pc:sldMk cId="2410470519" sldId="276"/>
            <ac:spMk id="11" creationId="{2348327C-E760-8089-1CDD-8348EFCB9D67}"/>
          </ac:spMkLst>
        </pc:spChg>
        <pc:picChg chg="del">
          <ac:chgData name="Fiona Johnson" userId="cb662817-8725-4012-8f75-f6f30707ee54" providerId="ADAL" clId="{5296FC21-3E96-4FFB-A2E5-7B7921D76051}" dt="2026-09-11T10:50:44.645" v="1158" actId="478"/>
          <ac:picMkLst>
            <pc:docMk/>
            <pc:sldMk cId="2410470519" sldId="276"/>
            <ac:picMk id="2" creationId="{AE142331-4558-733B-3E3B-B99F223A767D}"/>
          </ac:picMkLst>
        </pc:picChg>
        <pc:picChg chg="add del">
          <ac:chgData name="Fiona Johnson" userId="cb662817-8725-4012-8f75-f6f30707ee54" providerId="ADAL" clId="{5296FC21-3E96-4FFB-A2E5-7B7921D76051}" dt="2026-09-11T10:50:43.507" v="1157" actId="478"/>
          <ac:picMkLst>
            <pc:docMk/>
            <pc:sldMk cId="2410470519" sldId="276"/>
            <ac:picMk id="7" creationId="{63392292-DB6F-9CAC-C955-D5F5750384E7}"/>
          </ac:picMkLst>
        </pc:picChg>
        <pc:picChg chg="add mod">
          <ac:chgData name="Fiona Johnson" userId="cb662817-8725-4012-8f75-f6f30707ee54" providerId="ADAL" clId="{5296FC21-3E96-4FFB-A2E5-7B7921D76051}" dt="2026-09-09T15:15:32.800" v="1053" actId="14826"/>
          <ac:picMkLst>
            <pc:docMk/>
            <pc:sldMk cId="2410470519" sldId="276"/>
            <ac:picMk id="10" creationId="{BEA39782-EC64-47E1-8835-CD17CA26FE02}"/>
          </ac:picMkLst>
        </pc:picChg>
      </pc:sldChg>
      <pc:sldMasterChg chg="setBg modSldLayout">
        <pc:chgData name="Fiona Johnson" userId="cb662817-8725-4012-8f75-f6f30707ee54" providerId="ADAL" clId="{5296FC21-3E96-4FFB-A2E5-7B7921D76051}" dt="2026-09-11T10:50:06.886" v="1146"/>
        <pc:sldMasterMkLst>
          <pc:docMk/>
          <pc:sldMasterMk cId="2946758407" sldId="2147483660"/>
        </pc:sldMasterMkLst>
        <pc:sldLayoutChg chg="setBg">
          <pc:chgData name="Fiona Johnson" userId="cb662817-8725-4012-8f75-f6f30707ee54" providerId="ADAL" clId="{5296FC21-3E96-4FFB-A2E5-7B7921D76051}" dt="2026-09-11T10:50:06.886" v="1146"/>
          <pc:sldLayoutMkLst>
            <pc:docMk/>
            <pc:sldMasterMk cId="2946758407" sldId="2147483660"/>
            <pc:sldLayoutMk cId="1035650643" sldId="2147483661"/>
          </pc:sldLayoutMkLst>
        </pc:sldLayoutChg>
        <pc:sldLayoutChg chg="setBg">
          <pc:chgData name="Fiona Johnson" userId="cb662817-8725-4012-8f75-f6f30707ee54" providerId="ADAL" clId="{5296FC21-3E96-4FFB-A2E5-7B7921D76051}" dt="2026-09-11T10:50:06.886" v="1146"/>
          <pc:sldLayoutMkLst>
            <pc:docMk/>
            <pc:sldMasterMk cId="2946758407" sldId="2147483660"/>
            <pc:sldLayoutMk cId="3745718348" sldId="2147483662"/>
          </pc:sldLayoutMkLst>
        </pc:sldLayoutChg>
        <pc:sldLayoutChg chg="setBg">
          <pc:chgData name="Fiona Johnson" userId="cb662817-8725-4012-8f75-f6f30707ee54" providerId="ADAL" clId="{5296FC21-3E96-4FFB-A2E5-7B7921D76051}" dt="2026-09-11T10:50:06.886" v="1146"/>
          <pc:sldLayoutMkLst>
            <pc:docMk/>
            <pc:sldMasterMk cId="2946758407" sldId="2147483660"/>
            <pc:sldLayoutMk cId="3296132278" sldId="2147483663"/>
          </pc:sldLayoutMkLst>
        </pc:sldLayoutChg>
        <pc:sldLayoutChg chg="setBg">
          <pc:chgData name="Fiona Johnson" userId="cb662817-8725-4012-8f75-f6f30707ee54" providerId="ADAL" clId="{5296FC21-3E96-4FFB-A2E5-7B7921D76051}" dt="2026-09-11T10:50:06.886" v="1146"/>
          <pc:sldLayoutMkLst>
            <pc:docMk/>
            <pc:sldMasterMk cId="2946758407" sldId="2147483660"/>
            <pc:sldLayoutMk cId="413143681" sldId="2147483664"/>
          </pc:sldLayoutMkLst>
        </pc:sldLayoutChg>
        <pc:sldLayoutChg chg="setBg">
          <pc:chgData name="Fiona Johnson" userId="cb662817-8725-4012-8f75-f6f30707ee54" providerId="ADAL" clId="{5296FC21-3E96-4FFB-A2E5-7B7921D76051}" dt="2026-09-11T10:50:06.886" v="1146"/>
          <pc:sldLayoutMkLst>
            <pc:docMk/>
            <pc:sldMasterMk cId="2946758407" sldId="2147483660"/>
            <pc:sldLayoutMk cId="1626822688" sldId="2147483665"/>
          </pc:sldLayoutMkLst>
        </pc:sldLayoutChg>
        <pc:sldLayoutChg chg="setBg">
          <pc:chgData name="Fiona Johnson" userId="cb662817-8725-4012-8f75-f6f30707ee54" providerId="ADAL" clId="{5296FC21-3E96-4FFB-A2E5-7B7921D76051}" dt="2026-09-11T10:50:06.886" v="1146"/>
          <pc:sldLayoutMkLst>
            <pc:docMk/>
            <pc:sldMasterMk cId="2946758407" sldId="2147483660"/>
            <pc:sldLayoutMk cId="1573543110" sldId="2147483666"/>
          </pc:sldLayoutMkLst>
        </pc:sldLayoutChg>
        <pc:sldLayoutChg chg="setBg">
          <pc:chgData name="Fiona Johnson" userId="cb662817-8725-4012-8f75-f6f30707ee54" providerId="ADAL" clId="{5296FC21-3E96-4FFB-A2E5-7B7921D76051}" dt="2026-09-11T10:50:06.886" v="1146"/>
          <pc:sldLayoutMkLst>
            <pc:docMk/>
            <pc:sldMasterMk cId="2946758407" sldId="2147483660"/>
            <pc:sldLayoutMk cId="1322251903" sldId="2147483667"/>
          </pc:sldLayoutMkLst>
        </pc:sldLayoutChg>
        <pc:sldLayoutChg chg="setBg">
          <pc:chgData name="Fiona Johnson" userId="cb662817-8725-4012-8f75-f6f30707ee54" providerId="ADAL" clId="{5296FC21-3E96-4FFB-A2E5-7B7921D76051}" dt="2026-09-11T10:50:06.886" v="1146"/>
          <pc:sldLayoutMkLst>
            <pc:docMk/>
            <pc:sldMasterMk cId="2946758407" sldId="2147483660"/>
            <pc:sldLayoutMk cId="1216119536" sldId="2147483668"/>
          </pc:sldLayoutMkLst>
        </pc:sldLayoutChg>
        <pc:sldLayoutChg chg="setBg">
          <pc:chgData name="Fiona Johnson" userId="cb662817-8725-4012-8f75-f6f30707ee54" providerId="ADAL" clId="{5296FC21-3E96-4FFB-A2E5-7B7921D76051}" dt="2026-09-11T10:50:06.886" v="1146"/>
          <pc:sldLayoutMkLst>
            <pc:docMk/>
            <pc:sldMasterMk cId="2946758407" sldId="2147483660"/>
            <pc:sldLayoutMk cId="420799916" sldId="2147483669"/>
          </pc:sldLayoutMkLst>
        </pc:sldLayoutChg>
        <pc:sldLayoutChg chg="setBg">
          <pc:chgData name="Fiona Johnson" userId="cb662817-8725-4012-8f75-f6f30707ee54" providerId="ADAL" clId="{5296FC21-3E96-4FFB-A2E5-7B7921D76051}" dt="2026-09-11T10:50:06.886" v="1146"/>
          <pc:sldLayoutMkLst>
            <pc:docMk/>
            <pc:sldMasterMk cId="2946758407" sldId="2147483660"/>
            <pc:sldLayoutMk cId="3888526969" sldId="2147483670"/>
          </pc:sldLayoutMkLst>
        </pc:sldLayoutChg>
        <pc:sldLayoutChg chg="setBg">
          <pc:chgData name="Fiona Johnson" userId="cb662817-8725-4012-8f75-f6f30707ee54" providerId="ADAL" clId="{5296FC21-3E96-4FFB-A2E5-7B7921D76051}" dt="2026-09-11T10:50:06.886" v="1146"/>
          <pc:sldLayoutMkLst>
            <pc:docMk/>
            <pc:sldMasterMk cId="2946758407" sldId="2147483660"/>
            <pc:sldLayoutMk cId="392054404" sldId="214748367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50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718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132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43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822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543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251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119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99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526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054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758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9C7F5A-3AED-5476-1775-383FF9B40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241408-9B02-64C8-C127-F5C15755E8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699" y="1923954"/>
            <a:ext cx="5322602" cy="208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5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8834B-D250-54FA-FFED-3C940F78A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3E8C10A-9A24-27AE-2C4E-8A3071D7A277}"/>
              </a:ext>
            </a:extLst>
          </p:cNvPr>
          <p:cNvSpPr txBox="1"/>
          <p:nvPr/>
        </p:nvSpPr>
        <p:spPr>
          <a:xfrm>
            <a:off x="0" y="1573481"/>
            <a:ext cx="9143999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800" b="1">
                <a:latin typeface="Trebuchet MS"/>
                <a:ea typeface="Verdana"/>
              </a:rPr>
              <a:t>What’s in the bag?</a:t>
            </a:r>
            <a:endParaRPr lang="en-GB" sz="4800" b="1">
              <a:latin typeface="Trebuchet MS" panose="020B0603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6A3FCFC-E631-8BA0-AC8D-21CD4EDF8E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05" r="24286"/>
          <a:stretch>
            <a:fillRect/>
          </a:stretch>
        </p:blipFill>
        <p:spPr>
          <a:xfrm>
            <a:off x="509016" y="2203704"/>
            <a:ext cx="3093548" cy="426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386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97A44-056A-D997-D5BE-9AE2D24ED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E98476E-C7DF-CC26-FA83-E19D0787CB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89" r="26589"/>
          <a:stretch/>
        </p:blipFill>
        <p:spPr>
          <a:xfrm>
            <a:off x="2734683" y="143042"/>
            <a:ext cx="4446214" cy="671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245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ED20E-5DBD-22F4-A63B-37986C99C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9BA4274-1774-E60A-9740-AC8B3BD55EF8}"/>
              </a:ext>
            </a:extLst>
          </p:cNvPr>
          <p:cNvSpPr txBox="1"/>
          <p:nvPr/>
        </p:nvSpPr>
        <p:spPr>
          <a:xfrm>
            <a:off x="1318356" y="815016"/>
            <a:ext cx="575095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latin typeface="Trebuchet MS" panose="020B0603020202020204" pitchFamily="34" charset="0"/>
              </a:rPr>
              <a:t>‘God does not see the same way people see. </a:t>
            </a:r>
            <a:endParaRPr lang="en-GB" sz="12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8F9543-B177-F1FD-D390-AAD61A9C3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765" y="2981709"/>
            <a:ext cx="3593035" cy="25404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26CDC8-DFBE-E180-9253-DC2E23B0417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1485" y="4174982"/>
            <a:ext cx="3949161" cy="268301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E64C69E-E675-45DA-41AC-09BA7E9724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283" y="4709185"/>
            <a:ext cx="1076315" cy="175750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0776239-DACD-5E01-AE89-F627C48599D5}"/>
              </a:ext>
            </a:extLst>
          </p:cNvPr>
          <p:cNvSpPr txBox="1"/>
          <p:nvPr/>
        </p:nvSpPr>
        <p:spPr>
          <a:xfrm>
            <a:off x="3055202" y="2094623"/>
            <a:ext cx="5192397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latin typeface="Trebuchet MS" panose="020B0603020202020204" pitchFamily="34" charset="0"/>
              </a:rPr>
              <a:t>People look at the outside of a person, </a:t>
            </a:r>
            <a:endParaRPr lang="en-GB" sz="2000">
              <a:latin typeface="Trebuchet MS" panose="020B0603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C273F43-3E09-15F1-0F5C-7843FEAF3C1A}"/>
              </a:ext>
            </a:extLst>
          </p:cNvPr>
          <p:cNvSpPr txBox="1"/>
          <p:nvPr/>
        </p:nvSpPr>
        <p:spPr>
          <a:xfrm>
            <a:off x="4410398" y="3374230"/>
            <a:ext cx="4543102" cy="15081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latin typeface="Trebuchet MS" panose="020B0603020202020204" pitchFamily="34" charset="0"/>
              </a:rPr>
              <a:t>but the Lord looks at the heart.’</a:t>
            </a:r>
          </a:p>
          <a:p>
            <a:pPr algn="r"/>
            <a:r>
              <a:rPr lang="en-GB" sz="2000">
                <a:latin typeface="Trebuchet MS" panose="020B0603020202020204" pitchFamily="34" charset="0"/>
              </a:rPr>
              <a:t>(1 Samuel 16:7 </a:t>
            </a:r>
            <a:r>
              <a:rPr lang="en-GB" sz="2000" i="1">
                <a:latin typeface="Trebuchet MS" panose="020B0603020202020204" pitchFamily="34" charset="0"/>
              </a:rPr>
              <a:t>ICB</a:t>
            </a:r>
            <a:r>
              <a:rPr lang="en-GB" sz="2000">
                <a:latin typeface="Trebuchet MS" panose="020B0603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25564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42F70-373F-FEBA-43DE-760BAFCDA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C39D5F1-BEC1-BC56-5102-B9F620BFFD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8" r="17089" b="12743"/>
          <a:stretch>
            <a:fillRect/>
          </a:stretch>
        </p:blipFill>
        <p:spPr>
          <a:xfrm>
            <a:off x="6360484" y="1923221"/>
            <a:ext cx="2292611" cy="2160000"/>
          </a:xfrm>
          <a:prstGeom prst="rect">
            <a:avLst/>
          </a:prstGeom>
          <a:ln w="57150">
            <a:solidFill>
              <a:srgbClr val="F8CB57"/>
            </a:solidFill>
          </a:ln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760D6DC-5D6D-194F-1A7A-EFF8085452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3" r="14573"/>
          <a:stretch/>
        </p:blipFill>
        <p:spPr>
          <a:xfrm>
            <a:off x="5478113" y="4452120"/>
            <a:ext cx="2292611" cy="2160000"/>
          </a:xfrm>
          <a:prstGeom prst="rect">
            <a:avLst/>
          </a:prstGeom>
          <a:ln w="57150">
            <a:solidFill>
              <a:srgbClr val="F8CB57"/>
            </a:solidFill>
          </a:ln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C4F5485-E9E4-2EF3-D01D-3FB4F8C33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1" t="1853" r="12959" b="3363"/>
          <a:stretch>
            <a:fillRect/>
          </a:stretch>
        </p:blipFill>
        <p:spPr>
          <a:xfrm>
            <a:off x="226972" y="2349000"/>
            <a:ext cx="2292611" cy="2160000"/>
          </a:xfrm>
          <a:prstGeom prst="rect">
            <a:avLst/>
          </a:prstGeom>
          <a:ln w="57150">
            <a:solidFill>
              <a:srgbClr val="F8CB57"/>
            </a:solidFill>
          </a:ln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B04530E6-06C2-C248-1AAC-5583560B79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5" t="4302" r="17417" b="1424"/>
          <a:stretch>
            <a:fillRect/>
          </a:stretch>
        </p:blipFill>
        <p:spPr>
          <a:xfrm>
            <a:off x="2804311" y="3899557"/>
            <a:ext cx="2292611" cy="2160000"/>
          </a:xfrm>
          <a:prstGeom prst="rect">
            <a:avLst/>
          </a:prstGeom>
          <a:ln w="57150">
            <a:solidFill>
              <a:srgbClr val="F8CB57"/>
            </a:solidFill>
          </a:ln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627F76E-7FDF-2C4F-34AE-323E65C56F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4" t="2870" r="3143" b="3901"/>
          <a:stretch>
            <a:fillRect/>
          </a:stretch>
        </p:blipFill>
        <p:spPr>
          <a:xfrm>
            <a:off x="2807519" y="417443"/>
            <a:ext cx="3196449" cy="3011557"/>
          </a:xfrm>
          <a:prstGeom prst="rect">
            <a:avLst/>
          </a:prstGeom>
          <a:ln w="57150">
            <a:solidFill>
              <a:srgbClr val="F8CB57"/>
            </a:solidFill>
          </a:ln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3DA9772C-57DE-2CCE-3483-906D5345CE16}"/>
              </a:ext>
            </a:extLst>
          </p:cNvPr>
          <p:cNvSpPr txBox="1"/>
          <p:nvPr/>
        </p:nvSpPr>
        <p:spPr>
          <a:xfrm>
            <a:off x="6217912" y="61124"/>
            <a:ext cx="2912525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latin typeface="Trebuchet MS" panose="020B0603020202020204" pitchFamily="34" charset="0"/>
              </a:rPr>
              <a:t>Treating everyone with respect</a:t>
            </a:r>
            <a:endParaRPr lang="en-GB" sz="1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3B309D-8C2D-7905-A434-37387A5EE9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9" t="271" r="28355" b="-945"/>
          <a:stretch>
            <a:fillRect/>
          </a:stretch>
        </p:blipFill>
        <p:spPr>
          <a:xfrm flipH="1">
            <a:off x="579737" y="4641350"/>
            <a:ext cx="1761717" cy="2160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23439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AA212-3F56-42AD-75AA-AAEF0DD2A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B68314-F0EC-56D0-AD35-B38A544A0084}"/>
              </a:ext>
            </a:extLst>
          </p:cNvPr>
          <p:cNvSpPr>
            <a:spLocks noChangeAspect="1"/>
          </p:cNvSpPr>
          <p:nvPr/>
        </p:nvSpPr>
        <p:spPr>
          <a:xfrm>
            <a:off x="1277549" y="1233000"/>
            <a:ext cx="6588901" cy="4392000"/>
          </a:xfrm>
          <a:prstGeom prst="rect">
            <a:avLst/>
          </a:prstGeom>
          <a:noFill/>
          <a:ln w="57150">
            <a:solidFill>
              <a:srgbClr val="F8CB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ysClr val="windowText" lastClr="000000"/>
                </a:solidFill>
              </a:rPr>
              <a:t>[Add an image]</a:t>
            </a:r>
            <a:r>
              <a:rPr lang="en-GB"/>
              <a:t>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B75E35-BBEB-68CE-6E0E-6D594A38E108}"/>
              </a:ext>
            </a:extLst>
          </p:cNvPr>
          <p:cNvSpPr txBox="1"/>
          <p:nvPr/>
        </p:nvSpPr>
        <p:spPr>
          <a:xfrm>
            <a:off x="-1" y="30888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600">
                <a:latin typeface="Trebuchet MS" panose="020B0603020202020204" pitchFamily="34" charset="0"/>
              </a:rPr>
              <a:t>[name of local corps]</a:t>
            </a:r>
            <a:endParaRPr lang="en-GB" sz="1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ED16CB-149A-6D5E-F7B7-461A83F02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9" t="271" r="28355" b="-945"/>
          <a:stretch>
            <a:fillRect/>
          </a:stretch>
        </p:blipFill>
        <p:spPr>
          <a:xfrm flipH="1">
            <a:off x="579737" y="4641350"/>
            <a:ext cx="1761717" cy="2160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55466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74A76-AEB6-B0FC-E242-8A808133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348327C-E760-8089-1CDD-8348EFCB9D67}"/>
              </a:ext>
            </a:extLst>
          </p:cNvPr>
          <p:cNvSpPr txBox="1"/>
          <p:nvPr/>
        </p:nvSpPr>
        <p:spPr>
          <a:xfrm>
            <a:off x="133350" y="1444739"/>
            <a:ext cx="2771259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latin typeface="Trebuchet MS" panose="020B0603020202020204" pitchFamily="34" charset="0"/>
              </a:rPr>
              <a:t>Thank you for helping others</a:t>
            </a:r>
            <a:endParaRPr lang="en-GB" sz="12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EA39782-EC64-47E1-8835-CD17CA26FE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12" r="26612"/>
          <a:stretch/>
        </p:blipFill>
        <p:spPr>
          <a:xfrm>
            <a:off x="2734683" y="143042"/>
            <a:ext cx="4446214" cy="671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470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6F079-E6E6-1901-07BC-206D74643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CCCA06C-4F0A-D991-D773-B82D0B25B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6" r="31835"/>
          <a:stretch>
            <a:fillRect/>
          </a:stretch>
        </p:blipFill>
        <p:spPr>
          <a:xfrm>
            <a:off x="5870743" y="2443689"/>
            <a:ext cx="2292611" cy="36599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6F8EF0-1DDF-FCCC-7BE7-FF93CF22E8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8" r="13198" b="-4360"/>
          <a:stretch>
            <a:fillRect/>
          </a:stretch>
        </p:blipFill>
        <p:spPr>
          <a:xfrm>
            <a:off x="1755891" y="343507"/>
            <a:ext cx="2589685" cy="2500308"/>
          </a:xfrm>
          <a:prstGeom prst="ellipse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E8B00E-8327-5DA5-1984-DD82D5F4FB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9" r="14685" b="2466"/>
          <a:stretch>
            <a:fillRect/>
          </a:stretch>
        </p:blipFill>
        <p:spPr>
          <a:xfrm flipH="1">
            <a:off x="4427364" y="1019099"/>
            <a:ext cx="2589684" cy="2247354"/>
          </a:xfrm>
          <a:prstGeom prst="ellipse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CCD27CF-2854-E47B-E0B9-3514757D90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6" r="31835"/>
          <a:stretch>
            <a:fillRect/>
          </a:stretch>
        </p:blipFill>
        <p:spPr>
          <a:xfrm flipH="1">
            <a:off x="854344" y="2494489"/>
            <a:ext cx="2292611" cy="365993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F966C96-83E1-81D7-A2A8-1E0AFB6D39F2}"/>
              </a:ext>
            </a:extLst>
          </p:cNvPr>
          <p:cNvSpPr txBox="1"/>
          <p:nvPr/>
        </p:nvSpPr>
        <p:spPr>
          <a:xfrm>
            <a:off x="5547360" y="321254"/>
            <a:ext cx="35052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latin typeface="Trebuchet MS" panose="020B0603020202020204" pitchFamily="34" charset="0"/>
              </a:rPr>
              <a:t>What can I do?</a:t>
            </a:r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878067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336CD4-EF4D-9B82-A309-A6029C2B4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8A87DD-14A9-1F6E-54E7-F7462BDF0D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89" r="26589"/>
          <a:stretch/>
        </p:blipFill>
        <p:spPr>
          <a:xfrm>
            <a:off x="2788495" y="1311803"/>
            <a:ext cx="3567010" cy="538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249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66f9437-edad-4b70-8c1e-678e90a28dbe">
      <Terms xmlns="http://schemas.microsoft.com/office/infopath/2007/PartnerControls"/>
    </lcf76f155ced4ddcb4097134ff3c332f>
    <TaxCatchAll xmlns="13a34a21-b267-41f8-862e-9a79bb07b7e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F448C662FB394AAC99D0785FCB9EFE" ma:contentTypeVersion="19" ma:contentTypeDescription="Create a new document." ma:contentTypeScope="" ma:versionID="2d5bb2a25696a1516239da1658d7660c">
  <xsd:schema xmlns:xsd="http://www.w3.org/2001/XMLSchema" xmlns:xs="http://www.w3.org/2001/XMLSchema" xmlns:p="http://schemas.microsoft.com/office/2006/metadata/properties" xmlns:ns2="466f9437-edad-4b70-8c1e-678e90a28dbe" xmlns:ns3="13a34a21-b267-41f8-862e-9a79bb07b7ec" targetNamespace="http://schemas.microsoft.com/office/2006/metadata/properties" ma:root="true" ma:fieldsID="8f7a30bcea9ab9384d133c58fd3952b2" ns2:_="" ns3:_="">
    <xsd:import namespace="466f9437-edad-4b70-8c1e-678e90a28dbe"/>
    <xsd:import namespace="13a34a21-b267-41f8-862e-9a79bb07b7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6f9437-edad-4b70-8c1e-678e90a28d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0a80d65-cb42-4a96-a38d-e87d92f5402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a34a21-b267-41f8-862e-9a79bb07b7e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5034dcc-61d9-44f2-a14b-d11fb091c143}" ma:internalName="TaxCatchAll" ma:showField="CatchAllData" ma:web="13a34a21-b267-41f8-862e-9a79bb07b7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36BF714-61FE-45F2-BC4A-CB9E53402F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773536-9A55-4E1D-ACE9-7EA3B15B6340}">
  <ds:schemaRefs>
    <ds:schemaRef ds:uri="13a34a21-b267-41f8-862e-9a79bb07b7ec"/>
    <ds:schemaRef ds:uri="466f9437-edad-4b70-8c1e-678e90a28db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A0FB542-8FC8-454F-9C82-78163B6DF77F}">
  <ds:schemaRefs>
    <ds:schemaRef ds:uri="13a34a21-b267-41f8-862e-9a79bb07b7ec"/>
    <ds:schemaRef ds:uri="466f9437-edad-4b70-8c1e-678e90a28db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On-screen Show (4:3)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Fiona Johnson</dc:creator>
  <cp:revision>1</cp:revision>
  <dcterms:created xsi:type="dcterms:W3CDTF">2026-07-29T10:24:25Z</dcterms:created>
  <dcterms:modified xsi:type="dcterms:W3CDTF">2026-09-11T14:21:45Z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0x0101004BF448C662FB394AAC99D0785FCB9EFE</vt:lpwstr>
  </property>
  <property fmtid="{D5CDD505-2E9C-101B-9397-08002B2CF9AE}" pid="3" name="MediaServiceImageTags">
    <vt:lpwstr/>
  </property>
</Properties>
</file>