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4" r:id="rId6"/>
    <p:sldMasterId id="2147483708" r:id="rId7"/>
  </p:sldMasterIdLst>
  <p:sldIdLst>
    <p:sldId id="257" r:id="rId8"/>
    <p:sldId id="258" r:id="rId9"/>
    <p:sldId id="263" r:id="rId10"/>
    <p:sldId id="264" r:id="rId11"/>
    <p:sldId id="265" r:id="rId12"/>
    <p:sldId id="266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7BB70D-FC0C-44A2-9B1B-8B9A94376EEF}" v="22" dt="2026-10-16T10:29:20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3" autoAdjust="0"/>
    <p:restoredTop sz="86434" autoAdjust="0"/>
  </p:normalViewPr>
  <p:slideViewPr>
    <p:cSldViewPr snapToGrid="0">
      <p:cViewPr varScale="1">
        <p:scale>
          <a:sx n="64" d="100"/>
          <a:sy n="64" d="100"/>
        </p:scale>
        <p:origin x="52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Thorogood" userId="2659a977-2774-452b-b107-633f8567e6a3" providerId="ADAL" clId="{ED29C2BC-F996-49D9-A0F8-6EFFE29180F3}"/>
    <pc:docChg chg="undo custSel addSld delSld modSld modMainMaster">
      <pc:chgData name="Sam Thorogood" userId="2659a977-2774-452b-b107-633f8567e6a3" providerId="ADAL" clId="{ED29C2BC-F996-49D9-A0F8-6EFFE29180F3}" dt="2026-10-16T10:29:20.428" v="861"/>
      <pc:docMkLst>
        <pc:docMk/>
      </pc:docMkLst>
      <pc:sldChg chg="addSp delSp modSp mod">
        <pc:chgData name="Sam Thorogood" userId="2659a977-2774-452b-b107-633f8567e6a3" providerId="ADAL" clId="{ED29C2BC-F996-49D9-A0F8-6EFFE29180F3}" dt="2026-10-16T09:57:11.999" v="644" actId="1036"/>
        <pc:sldMkLst>
          <pc:docMk/>
          <pc:sldMk cId="3997124262" sldId="257"/>
        </pc:sldMkLst>
        <pc:spChg chg="add del mod">
          <ac:chgData name="Sam Thorogood" userId="2659a977-2774-452b-b107-633f8567e6a3" providerId="ADAL" clId="{ED29C2BC-F996-49D9-A0F8-6EFFE29180F3}" dt="2026-10-15T12:56:30.063" v="562"/>
          <ac:spMkLst>
            <pc:docMk/>
            <pc:sldMk cId="3997124262" sldId="257"/>
            <ac:spMk id="2" creationId="{F053733C-E0D8-FF49-AD79-C6BE0A96533C}"/>
          </ac:spMkLst>
        </pc:spChg>
        <pc:spChg chg="mod">
          <ac:chgData name="Sam Thorogood" userId="2659a977-2774-452b-b107-633f8567e6a3" providerId="ADAL" clId="{ED29C2BC-F996-49D9-A0F8-6EFFE29180F3}" dt="2026-10-15T12:56:29.184" v="560" actId="207"/>
          <ac:spMkLst>
            <pc:docMk/>
            <pc:sldMk cId="3997124262" sldId="257"/>
            <ac:spMk id="4" creationId="{D00E17CD-9541-66C6-39FF-7691D4E6A761}"/>
          </ac:spMkLst>
        </pc:spChg>
        <pc:picChg chg="mod">
          <ac:chgData name="Sam Thorogood" userId="2659a977-2774-452b-b107-633f8567e6a3" providerId="ADAL" clId="{ED29C2BC-F996-49D9-A0F8-6EFFE29180F3}" dt="2026-10-16T09:57:11.999" v="644" actId="1036"/>
          <ac:picMkLst>
            <pc:docMk/>
            <pc:sldMk cId="3997124262" sldId="257"/>
            <ac:picMk id="3" creationId="{E93DF059-ED74-C339-BD25-1E8FDBDC1E3B}"/>
          </ac:picMkLst>
        </pc:picChg>
      </pc:sldChg>
      <pc:sldChg chg="addSp delSp modSp mod">
        <pc:chgData name="Sam Thorogood" userId="2659a977-2774-452b-b107-633f8567e6a3" providerId="ADAL" clId="{ED29C2BC-F996-49D9-A0F8-6EFFE29180F3}" dt="2026-10-16T09:57:20.509" v="646" actId="478"/>
        <pc:sldMkLst>
          <pc:docMk/>
          <pc:sldMk cId="1735951393" sldId="258"/>
        </pc:sldMkLst>
        <pc:spChg chg="mod">
          <ac:chgData name="Sam Thorogood" userId="2659a977-2774-452b-b107-633f8567e6a3" providerId="ADAL" clId="{ED29C2BC-F996-49D9-A0F8-6EFFE29180F3}" dt="2026-10-15T12:56:34.811" v="564" actId="207"/>
          <ac:spMkLst>
            <pc:docMk/>
            <pc:sldMk cId="1735951393" sldId="258"/>
            <ac:spMk id="3" creationId="{A0B3C0CF-D0C1-88F8-2F82-CB7D622CA4F9}"/>
          </ac:spMkLst>
        </pc:spChg>
        <pc:spChg chg="add del mod">
          <ac:chgData name="Sam Thorogood" userId="2659a977-2774-452b-b107-633f8567e6a3" providerId="ADAL" clId="{ED29C2BC-F996-49D9-A0F8-6EFFE29180F3}" dt="2026-10-15T12:56:35.889" v="566"/>
          <ac:spMkLst>
            <pc:docMk/>
            <pc:sldMk cId="1735951393" sldId="258"/>
            <ac:spMk id="4" creationId="{B2B7AACD-D384-33D3-22A8-63087AEB0B7E}"/>
          </ac:spMkLst>
        </pc:spChg>
        <pc:picChg chg="del">
          <ac:chgData name="Sam Thorogood" userId="2659a977-2774-452b-b107-633f8567e6a3" providerId="ADAL" clId="{ED29C2BC-F996-49D9-A0F8-6EFFE29180F3}" dt="2026-10-16T09:57:20.509" v="646" actId="478"/>
          <ac:picMkLst>
            <pc:docMk/>
            <pc:sldMk cId="1735951393" sldId="258"/>
            <ac:picMk id="2" creationId="{09D921BC-A9AC-7A32-5935-22876FA5E1DE}"/>
          </ac:picMkLst>
        </pc:picChg>
        <pc:picChg chg="add">
          <ac:chgData name="Sam Thorogood" userId="2659a977-2774-452b-b107-633f8567e6a3" providerId="ADAL" clId="{ED29C2BC-F996-49D9-A0F8-6EFFE29180F3}" dt="2026-10-16T09:57:18.650" v="645" actId="22"/>
          <ac:picMkLst>
            <pc:docMk/>
            <pc:sldMk cId="1735951393" sldId="258"/>
            <ac:picMk id="5" creationId="{BD4AA5A2-D46A-1095-FA90-89BE4F1A2B9D}"/>
          </ac:picMkLst>
        </pc:picChg>
      </pc:sldChg>
      <pc:sldChg chg="modSp mod">
        <pc:chgData name="Sam Thorogood" userId="2659a977-2774-452b-b107-633f8567e6a3" providerId="ADAL" clId="{ED29C2BC-F996-49D9-A0F8-6EFFE29180F3}" dt="2026-10-15T14:40:07.744" v="583" actId="207"/>
        <pc:sldMkLst>
          <pc:docMk/>
          <pc:sldMk cId="2015369797" sldId="262"/>
        </pc:sldMkLst>
        <pc:spChg chg="mod">
          <ac:chgData name="Sam Thorogood" userId="2659a977-2774-452b-b107-633f8567e6a3" providerId="ADAL" clId="{ED29C2BC-F996-49D9-A0F8-6EFFE29180F3}" dt="2026-10-15T14:40:07.744" v="583" actId="207"/>
          <ac:spMkLst>
            <pc:docMk/>
            <pc:sldMk cId="2015369797" sldId="262"/>
            <ac:spMk id="2" creationId="{7C144E85-487A-6EFA-C4CD-62D329C2BAC3}"/>
          </ac:spMkLst>
        </pc:spChg>
      </pc:sldChg>
      <pc:sldChg chg="addSp delSp modSp mod">
        <pc:chgData name="Sam Thorogood" userId="2659a977-2774-452b-b107-633f8567e6a3" providerId="ADAL" clId="{ED29C2BC-F996-49D9-A0F8-6EFFE29180F3}" dt="2026-10-16T10:12:26.669" v="857" actId="1037"/>
        <pc:sldMkLst>
          <pc:docMk/>
          <pc:sldMk cId="1464922139" sldId="266"/>
        </pc:sldMkLst>
        <pc:spChg chg="mod">
          <ac:chgData name="Sam Thorogood" userId="2659a977-2774-452b-b107-633f8567e6a3" providerId="ADAL" clId="{ED29C2BC-F996-49D9-A0F8-6EFFE29180F3}" dt="2026-10-15T14:43:02.695" v="589" actId="20577"/>
          <ac:spMkLst>
            <pc:docMk/>
            <pc:sldMk cId="1464922139" sldId="266"/>
            <ac:spMk id="11" creationId="{12AFC331-55B0-B8F7-6FFD-35EBE7DA8E8A}"/>
          </ac:spMkLst>
        </pc:spChg>
        <pc:picChg chg="add mod">
          <ac:chgData name="Sam Thorogood" userId="2659a977-2774-452b-b107-633f8567e6a3" providerId="ADAL" clId="{ED29C2BC-F996-49D9-A0F8-6EFFE29180F3}" dt="2026-10-16T10:12:26.669" v="857" actId="1037"/>
          <ac:picMkLst>
            <pc:docMk/>
            <pc:sldMk cId="1464922139" sldId="266"/>
            <ac:picMk id="4" creationId="{99C77739-52EC-3D6E-6DF2-079C70FC56DE}"/>
          </ac:picMkLst>
        </pc:picChg>
        <pc:picChg chg="del">
          <ac:chgData name="Sam Thorogood" userId="2659a977-2774-452b-b107-633f8567e6a3" providerId="ADAL" clId="{ED29C2BC-F996-49D9-A0F8-6EFFE29180F3}" dt="2026-10-15T14:43:08.367" v="590" actId="478"/>
          <ac:picMkLst>
            <pc:docMk/>
            <pc:sldMk cId="1464922139" sldId="266"/>
            <ac:picMk id="4" creationId="{B009695F-5E1C-9E17-DCF9-65C35B774808}"/>
          </ac:picMkLst>
        </pc:picChg>
        <pc:picChg chg="del">
          <ac:chgData name="Sam Thorogood" userId="2659a977-2774-452b-b107-633f8567e6a3" providerId="ADAL" clId="{ED29C2BC-F996-49D9-A0F8-6EFFE29180F3}" dt="2026-10-15T14:43:08.367" v="590" actId="478"/>
          <ac:picMkLst>
            <pc:docMk/>
            <pc:sldMk cId="1464922139" sldId="266"/>
            <ac:picMk id="6" creationId="{0FE9DA4F-F77F-4189-6FF4-1D254C5ECF30}"/>
          </ac:picMkLst>
        </pc:picChg>
        <pc:picChg chg="add mod">
          <ac:chgData name="Sam Thorogood" userId="2659a977-2774-452b-b107-633f8567e6a3" providerId="ADAL" clId="{ED29C2BC-F996-49D9-A0F8-6EFFE29180F3}" dt="2026-10-16T10:12:10.257" v="850" actId="1038"/>
          <ac:picMkLst>
            <pc:docMk/>
            <pc:sldMk cId="1464922139" sldId="266"/>
            <ac:picMk id="6" creationId="{7D3DEC4E-4B7D-32F4-615F-98C4D4B8B935}"/>
          </ac:picMkLst>
        </pc:picChg>
        <pc:picChg chg="del">
          <ac:chgData name="Sam Thorogood" userId="2659a977-2774-452b-b107-633f8567e6a3" providerId="ADAL" clId="{ED29C2BC-F996-49D9-A0F8-6EFFE29180F3}" dt="2026-10-15T14:43:08.367" v="590" actId="478"/>
          <ac:picMkLst>
            <pc:docMk/>
            <pc:sldMk cId="1464922139" sldId="266"/>
            <ac:picMk id="8" creationId="{1FF78F8B-4631-C926-89CD-12B4800A3FDC}"/>
          </ac:picMkLst>
        </pc:picChg>
        <pc:picChg chg="add mod">
          <ac:chgData name="Sam Thorogood" userId="2659a977-2774-452b-b107-633f8567e6a3" providerId="ADAL" clId="{ED29C2BC-F996-49D9-A0F8-6EFFE29180F3}" dt="2026-10-16T10:12:23.670" v="854" actId="1037"/>
          <ac:picMkLst>
            <pc:docMk/>
            <pc:sldMk cId="1464922139" sldId="266"/>
            <ac:picMk id="8" creationId="{DE695009-A9B0-BFA8-9DC6-58853E8FE3D6}"/>
          </ac:picMkLst>
        </pc:picChg>
        <pc:picChg chg="add mod">
          <ac:chgData name="Sam Thorogood" userId="2659a977-2774-452b-b107-633f8567e6a3" providerId="ADAL" clId="{ED29C2BC-F996-49D9-A0F8-6EFFE29180F3}" dt="2026-10-16T10:12:23.670" v="854" actId="1037"/>
          <ac:picMkLst>
            <pc:docMk/>
            <pc:sldMk cId="1464922139" sldId="266"/>
            <ac:picMk id="10" creationId="{C6E16065-D6C9-A1ED-3333-04D5601D3029}"/>
          </ac:picMkLst>
        </pc:picChg>
        <pc:picChg chg="del">
          <ac:chgData name="Sam Thorogood" userId="2659a977-2774-452b-b107-633f8567e6a3" providerId="ADAL" clId="{ED29C2BC-F996-49D9-A0F8-6EFFE29180F3}" dt="2026-10-15T14:43:08.367" v="590" actId="478"/>
          <ac:picMkLst>
            <pc:docMk/>
            <pc:sldMk cId="1464922139" sldId="266"/>
            <ac:picMk id="10" creationId="{D09CFE90-8D9C-204C-87D0-B410A0977AEF}"/>
          </ac:picMkLst>
        </pc:picChg>
        <pc:picChg chg="add mod">
          <ac:chgData name="Sam Thorogood" userId="2659a977-2774-452b-b107-633f8567e6a3" providerId="ADAL" clId="{ED29C2BC-F996-49D9-A0F8-6EFFE29180F3}" dt="2026-10-16T10:12:23.670" v="854" actId="1037"/>
          <ac:picMkLst>
            <pc:docMk/>
            <pc:sldMk cId="1464922139" sldId="266"/>
            <ac:picMk id="13" creationId="{22CA18B6-F0BF-7BFF-9650-34C3F415609E}"/>
          </ac:picMkLst>
        </pc:picChg>
        <pc:picChg chg="add mod">
          <ac:chgData name="Sam Thorogood" userId="2659a977-2774-452b-b107-633f8567e6a3" providerId="ADAL" clId="{ED29C2BC-F996-49D9-A0F8-6EFFE29180F3}" dt="2026-10-16T10:12:23.670" v="854" actId="1037"/>
          <ac:picMkLst>
            <pc:docMk/>
            <pc:sldMk cId="1464922139" sldId="266"/>
            <ac:picMk id="15" creationId="{7C1FA479-BD96-D6A0-A341-9485E90E8D06}"/>
          </ac:picMkLst>
        </pc:picChg>
        <pc:picChg chg="add mod">
          <ac:chgData name="Sam Thorogood" userId="2659a977-2774-452b-b107-633f8567e6a3" providerId="ADAL" clId="{ED29C2BC-F996-49D9-A0F8-6EFFE29180F3}" dt="2026-10-16T10:12:23.670" v="854" actId="1037"/>
          <ac:picMkLst>
            <pc:docMk/>
            <pc:sldMk cId="1464922139" sldId="266"/>
            <ac:picMk id="17" creationId="{68D714E8-C256-A2BB-1440-39E293776735}"/>
          </ac:picMkLst>
        </pc:picChg>
        <pc:picChg chg="add mod">
          <ac:chgData name="Sam Thorogood" userId="2659a977-2774-452b-b107-633f8567e6a3" providerId="ADAL" clId="{ED29C2BC-F996-49D9-A0F8-6EFFE29180F3}" dt="2026-10-16T10:12:23.670" v="854" actId="1037"/>
          <ac:picMkLst>
            <pc:docMk/>
            <pc:sldMk cId="1464922139" sldId="266"/>
            <ac:picMk id="19" creationId="{B1903E84-9F26-ABB7-5198-B456E9461CF8}"/>
          </ac:picMkLst>
        </pc:picChg>
      </pc:sldChg>
      <pc:sldMasterChg chg="modSp setBg">
        <pc:chgData name="Sam Thorogood" userId="2659a977-2774-452b-b107-633f8567e6a3" providerId="ADAL" clId="{ED29C2BC-F996-49D9-A0F8-6EFFE29180F3}" dt="2026-10-16T10:29:10.246" v="859"/>
        <pc:sldMasterMkLst>
          <pc:docMk/>
          <pc:sldMasterMk cId="3468777867" sldId="2147483660"/>
        </pc:sldMasterMkLst>
        <pc:spChg chg="mod">
          <ac:chgData name="Sam Thorogood" userId="2659a977-2774-452b-b107-633f8567e6a3" providerId="ADAL" clId="{ED29C2BC-F996-49D9-A0F8-6EFFE29180F3}" dt="2026-10-15T14:37:49.114" v="569" actId="207"/>
          <ac:spMkLst>
            <pc:docMk/>
            <pc:sldMasterMk cId="3468777867" sldId="2147483660"/>
            <ac:spMk id="2" creationId="{00000000-0000-0000-0000-000000000000}"/>
          </ac:spMkLst>
        </pc:spChg>
        <pc:spChg chg="mod">
          <ac:chgData name="Sam Thorogood" userId="2659a977-2774-452b-b107-633f8567e6a3" providerId="ADAL" clId="{ED29C2BC-F996-49D9-A0F8-6EFFE29180F3}" dt="2026-10-15T14:37:54.416" v="570" actId="207"/>
          <ac:spMkLst>
            <pc:docMk/>
            <pc:sldMasterMk cId="3468777867" sldId="2147483660"/>
            <ac:spMk id="3" creationId="{00000000-0000-0000-0000-000000000000}"/>
          </ac:spMkLst>
        </pc:spChg>
      </pc:sldMasterChg>
      <pc:sldMasterChg chg="modSp setBg">
        <pc:chgData name="Sam Thorogood" userId="2659a977-2774-452b-b107-633f8567e6a3" providerId="ADAL" clId="{ED29C2BC-F996-49D9-A0F8-6EFFE29180F3}" dt="2026-10-16T10:29:20.428" v="861"/>
        <pc:sldMasterMkLst>
          <pc:docMk/>
          <pc:sldMasterMk cId="3904965352" sldId="2147483672"/>
        </pc:sldMasterMkLst>
        <pc:spChg chg="mod">
          <ac:chgData name="Sam Thorogood" userId="2659a977-2774-452b-b107-633f8567e6a3" providerId="ADAL" clId="{ED29C2BC-F996-49D9-A0F8-6EFFE29180F3}" dt="2026-10-15T14:38:07.398" v="573" actId="207"/>
          <ac:spMkLst>
            <pc:docMk/>
            <pc:sldMasterMk cId="3904965352" sldId="2147483672"/>
            <ac:spMk id="2" creationId="{FF390A47-63B8-D9E2-D79C-62C7367D065D}"/>
          </ac:spMkLst>
        </pc:spChg>
        <pc:spChg chg="mod">
          <ac:chgData name="Sam Thorogood" userId="2659a977-2774-452b-b107-633f8567e6a3" providerId="ADAL" clId="{ED29C2BC-F996-49D9-A0F8-6EFFE29180F3}" dt="2026-10-15T14:38:10.278" v="574" actId="207"/>
          <ac:spMkLst>
            <pc:docMk/>
            <pc:sldMasterMk cId="3904965352" sldId="2147483672"/>
            <ac:spMk id="3" creationId="{90BAE641-1C68-3574-DDEA-A85CDEED199A}"/>
          </ac:spMkLst>
        </pc:spChg>
      </pc:sldMasterChg>
      <pc:sldMasterChg chg="modSp setBg">
        <pc:chgData name="Sam Thorogood" userId="2659a977-2774-452b-b107-633f8567e6a3" providerId="ADAL" clId="{ED29C2BC-F996-49D9-A0F8-6EFFE29180F3}" dt="2026-10-15T14:38:27.295" v="578" actId="207"/>
        <pc:sldMasterMkLst>
          <pc:docMk/>
          <pc:sldMasterMk cId="290535274" sldId="2147483684"/>
        </pc:sldMasterMkLst>
        <pc:spChg chg="mod">
          <ac:chgData name="Sam Thorogood" userId="2659a977-2774-452b-b107-633f8567e6a3" providerId="ADAL" clId="{ED29C2BC-F996-49D9-A0F8-6EFFE29180F3}" dt="2026-10-15T14:38:23.348" v="577" actId="207"/>
          <ac:spMkLst>
            <pc:docMk/>
            <pc:sldMasterMk cId="290535274" sldId="2147483684"/>
            <ac:spMk id="7" creationId="{F58C6332-0731-AA7F-71DB-EDA9C8CC5C22}"/>
          </ac:spMkLst>
        </pc:spChg>
        <pc:spChg chg="mod">
          <ac:chgData name="Sam Thorogood" userId="2659a977-2774-452b-b107-633f8567e6a3" providerId="ADAL" clId="{ED29C2BC-F996-49D9-A0F8-6EFFE29180F3}" dt="2026-10-15T14:38:27.295" v="578" actId="207"/>
          <ac:spMkLst>
            <pc:docMk/>
            <pc:sldMasterMk cId="290535274" sldId="2147483684"/>
            <ac:spMk id="8" creationId="{E4FCF53D-0DD0-6A3D-6703-42AD2EB36669}"/>
          </ac:spMkLst>
        </pc:spChg>
      </pc:sldMasterChg>
      <pc:sldMasterChg chg="modSp setBg">
        <pc:chgData name="Sam Thorogood" userId="2659a977-2774-452b-b107-633f8567e6a3" providerId="ADAL" clId="{ED29C2BC-F996-49D9-A0F8-6EFFE29180F3}" dt="2026-10-15T14:38:45.779" v="582" actId="207"/>
        <pc:sldMasterMkLst>
          <pc:docMk/>
          <pc:sldMasterMk cId="3734634984" sldId="2147483708"/>
        </pc:sldMasterMkLst>
        <pc:spChg chg="mod">
          <ac:chgData name="Sam Thorogood" userId="2659a977-2774-452b-b107-633f8567e6a3" providerId="ADAL" clId="{ED29C2BC-F996-49D9-A0F8-6EFFE29180F3}" dt="2026-10-15T14:38:42.446" v="581" actId="207"/>
          <ac:spMkLst>
            <pc:docMk/>
            <pc:sldMasterMk cId="3734634984" sldId="2147483708"/>
            <ac:spMk id="2" creationId="{611E7455-FBBD-DAE3-CE9A-213B7C255999}"/>
          </ac:spMkLst>
        </pc:spChg>
        <pc:spChg chg="mod">
          <ac:chgData name="Sam Thorogood" userId="2659a977-2774-452b-b107-633f8567e6a3" providerId="ADAL" clId="{ED29C2BC-F996-49D9-A0F8-6EFFE29180F3}" dt="2026-10-15T14:38:45.779" v="582" actId="207"/>
          <ac:spMkLst>
            <pc:docMk/>
            <pc:sldMasterMk cId="3734634984" sldId="2147483708"/>
            <ac:spMk id="3" creationId="{622ADAB8-D4F9-15C0-B2F5-27CD9FEC4BDF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E6877-6B0C-4994-ACD6-5FC566B745B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0A192-0A10-40CD-81C0-CEC62DF95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69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E6877-6B0C-4994-ACD6-5FC566B745B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0A192-0A10-40CD-81C0-CEC62DF95C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080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3B02-4B7F-A2F0-CF20-CE6E5A1F1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430B26-320A-C930-79A7-8C721C5E7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AE63D-DBC7-4E13-B05B-4790152FFEE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98E68-1C9D-3927-CF0C-A2189688F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13084-832F-B788-E58F-9204F5F6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66C9-9E45-47CB-86A6-E3A15EDDB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04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1CD3B4-03E1-CD81-DE34-797F408A2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AE63D-DBC7-4E13-B05B-4790152FFEE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2984E8-34BB-1EDE-A364-02FF089FF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3D4BF-B97A-9CC5-10DE-34C5B2D4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66C9-9E45-47CB-86A6-E3A15EDDB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45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46B3D-55EC-7FB8-B4D4-CDBA01BEB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DF656-B3B1-D4F5-864A-79E08531FB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701428"/>
            <a:ext cx="6858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73171-2200-9F8D-2A94-2C3DC65EB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F0678-BF9D-607B-0920-3EE0652B7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06E54-95F1-BC11-A641-05234E3E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32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EA116-5DE0-9249-FC19-83912D4EC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53FE9-95B6-5052-8984-6B1405E47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62338"/>
            <a:ext cx="7886700" cy="3593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1AE05-BB97-4448-FC9E-AB9A94F9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E420D-54D2-2BB2-DF21-3594E4C1C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84000-91D0-2056-2CD1-37E1338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172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E726-74B1-B3B1-321F-32596188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B8900-C227-B6C6-168B-DCB88AC71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04134-26BC-BFF1-65C2-A64F72A47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610E8-495D-CB69-06FE-5D867957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342C3-F43D-B346-1AF6-472BF4064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03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70D9F-2FF8-2D92-5097-04AE51EC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99201-9279-F2EE-0E7F-0412835C2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551F3E-FA65-33B4-1645-E1171B463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34D1B-1733-1AB5-72E8-5971A023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A3F45-06EA-E922-9010-507E80E5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B3E27-7178-2C35-9D91-E7007965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406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E4ACC-3500-C7EE-B4FF-D425FBF2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5E19D-5903-A361-CAD4-CC2318AFA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26B63-F2E6-C181-B1D8-029ABAAFE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E2ECDB-A052-1AD8-CFF1-0DF99A23B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7DEFE7-07C5-9DAB-3BDA-120324AEA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FBE1C-12C3-720D-90DD-3AFC1BE4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E526BE-522B-0E10-072D-3D3D05BE3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A48F3A-66E8-73CC-3DD5-55C4D9B2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33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38116-FD61-2CB9-100E-68BBE19B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3AF2C9-7A3C-6AF2-3D4E-A32EC51F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7CE888-2882-E3FF-DEE4-A7F3E0F2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F6D9C-8059-B179-7AE9-44DD0A84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4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4A0E97-E37C-FE35-F342-6864DA24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783C3-2363-11BC-C6BE-DA67D06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A428A-75B6-81F8-3D7C-E78A65FE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94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42D7-D9D8-81DD-B35B-463839341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65470-7C45-D50E-F6FF-78CE77345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6D5A2-A18E-D549-C477-76D00D409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CF4BD-D1D0-9AF9-B63C-0AE92B12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B65F4-2173-22B6-47D8-562F406B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F8FC2-2F82-53EF-4127-69D4B93E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639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18C9E-AB6A-74ED-2817-01374077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175D42-C815-034F-1E63-D6B41CC66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7148F-1E90-7552-409C-B11A32882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78972-7B8E-E163-EEBF-BE1C4D536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D4ED32-6538-E0C5-5E6C-7A0496D8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EA138-780B-EF57-998A-87495C53E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598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6249-2C99-D6FF-4A59-40369CAAD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BC6665-6595-867A-DC1F-C621C6C9B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362338"/>
            <a:ext cx="7886700" cy="35938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EAB3A-8D03-0479-5EA6-429577476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5251A-E84A-9F1B-D1A7-303D87BAC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40A78-4B06-D0C2-5A10-7D005392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116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ADB6F-D17B-7572-14AC-0288A77C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B9BD4-1599-665D-2714-1455A4B3A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C668F-6BBC-996F-8CAB-3B6926369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B08A4-E60B-46F9-1800-43E070998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8AB7A-855F-5363-B6FB-70F086D1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113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0EF282-23C9-1A4B-D11E-B4CABB8FC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005F-14E7-4469-B02B-8B3013857D22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562987-583D-EC07-4827-15F852B8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D213F-E16F-5A7C-4342-EE5C9F1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C730-B0A7-467D-9EF3-03E7961ADC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00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511E6877-6B0C-4994-ACD6-5FC566B745BC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7F0A192-0A10-40CD-81C0-CEC62DF95C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877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90A47-63B8-D9E2-D79C-62C7367D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AE641-1C68-3574-DDEA-A85CDEED1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ED26C-98F1-F204-DA40-4BF2155D1C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C15AE63D-DBC7-4E13-B05B-4790152FFEEE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7AE16-B885-F2D4-30F8-0927DEF8F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C8C07-1A9F-B2CF-63F0-0E0C7F702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32966C9-9E45-47CB-86A6-E3A15EDDB34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965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C9DEE-1E48-7D9C-5602-905732A86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0B3DD779-8C0D-4242-B4E4-E3A900ED3276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4C6C2-984F-FC3C-C663-512AA4C25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DF0F5-F593-B69E-F2AD-C60A60B89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FA1D0ECF-59D8-41EB-B0EC-E001DCDEE0B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58C6332-0731-AA7F-71DB-EDA9C8CC5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6208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4FCF53D-0DD0-6A3D-6703-42AD2EB36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322583"/>
            <a:ext cx="7886700" cy="3673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53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1E7455-FBBD-DAE3-CE9A-213B7C255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ADAB8-D4F9-15C0-B2F5-27CD9FEC4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88F6D-7412-F601-A3B8-13522B548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751005F-14E7-4469-B02B-8B3013857D22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1E066-A0C0-2443-0C66-C4CDD3587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1BC26-51F3-F3E0-5007-2631A7A8C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9E6DC730-B0A7-467D-9EF3-03E7961ADC9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63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93DF059-ED74-C339-BD25-1E8FDBDC1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23712" y="205962"/>
            <a:ext cx="902788" cy="123659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00E17CD-9541-66C6-39FF-7691D4E6A7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46941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Welcome slide 1</a:t>
            </a:r>
          </a:p>
        </p:txBody>
      </p:sp>
    </p:spTree>
    <p:extLst>
      <p:ext uri="{BB962C8B-B14F-4D97-AF65-F5344CB8AC3E}">
        <p14:creationId xmlns:p14="http://schemas.microsoft.com/office/powerpoint/2010/main" val="3997124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3C0CF-D0C1-88F8-2F82-CB7D622CA4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7487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Welcome slide 2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D4AA5A2-D46A-1095-FA90-89BE4F1A2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23712" y="205962"/>
            <a:ext cx="902788" cy="12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5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C6DF-BBDD-89F2-A7D6-A93640F9CB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DC0BB9-7DD1-1026-8DF7-860C064F12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And add subtitle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0CF0665-4AC1-9690-C3FE-964F35C1BA2D}"/>
              </a:ext>
            </a:extLst>
          </p:cNvPr>
          <p:cNvSpPr txBox="1">
            <a:spLocks/>
          </p:cNvSpPr>
          <p:nvPr/>
        </p:nvSpPr>
        <p:spPr>
          <a:xfrm>
            <a:off x="628650" y="-13469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157043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7E12-4318-80AD-8A61-3AFBD9A6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heading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0905D-753E-2BBE-B68C-A82026C6B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Add bullet points here</a:t>
            </a:r>
          </a:p>
          <a:p>
            <a:r>
              <a:rPr lang="en-GB" dirty="0"/>
              <a:t>And here</a:t>
            </a:r>
          </a:p>
          <a:p>
            <a:r>
              <a:rPr lang="en-GB" dirty="0"/>
              <a:t>And here…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D6E19E-9082-878F-B3A8-0B7547FA0647}"/>
              </a:ext>
            </a:extLst>
          </p:cNvPr>
          <p:cNvSpPr txBox="1">
            <a:spLocks/>
          </p:cNvSpPr>
          <p:nvPr/>
        </p:nvSpPr>
        <p:spPr>
          <a:xfrm>
            <a:off x="628650" y="-13469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Bullet points</a:t>
            </a:r>
          </a:p>
        </p:txBody>
      </p:sp>
    </p:spTree>
    <p:extLst>
      <p:ext uri="{BB962C8B-B14F-4D97-AF65-F5344CB8AC3E}">
        <p14:creationId xmlns:p14="http://schemas.microsoft.com/office/powerpoint/2010/main" val="239265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9F127-88A3-9CD2-DC0F-BAB77E0F0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heading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56ECA-6EF0-4BB9-4537-B14A8069D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Add block of text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7FCD56B-232E-1F27-8A6D-D35D33E49884}"/>
              </a:ext>
            </a:extLst>
          </p:cNvPr>
          <p:cNvSpPr txBox="1">
            <a:spLocks/>
          </p:cNvSpPr>
          <p:nvPr/>
        </p:nvSpPr>
        <p:spPr>
          <a:xfrm>
            <a:off x="628650" y="-13469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Block of text</a:t>
            </a:r>
          </a:p>
        </p:txBody>
      </p:sp>
    </p:spTree>
    <p:extLst>
      <p:ext uri="{BB962C8B-B14F-4D97-AF65-F5344CB8AC3E}">
        <p14:creationId xmlns:p14="http://schemas.microsoft.com/office/powerpoint/2010/main" val="3206609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2AFC331-55B0-B8F7-6FFD-35EBE7DA8E8A}"/>
              </a:ext>
            </a:extLst>
          </p:cNvPr>
          <p:cNvSpPr txBox="1">
            <a:spLocks/>
          </p:cNvSpPr>
          <p:nvPr/>
        </p:nvSpPr>
        <p:spPr>
          <a:xfrm>
            <a:off x="628650" y="-13469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Assets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560DE2-0EE2-52B9-0455-AE4A3465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Feel free to use these: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C77739-52EC-3D6E-6DF2-079C70FC5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05" y="2249487"/>
            <a:ext cx="3543300" cy="354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3DEC4E-4B7D-32F4-615F-98C4D4B8B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12" y="2249487"/>
            <a:ext cx="1982829" cy="35433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695009-A9B0-BFA8-9DC6-58853E8FE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44" y="1809120"/>
            <a:ext cx="2605706" cy="8685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E16065-D6C9-A1ED-3333-04D5601D3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44" y="2533258"/>
            <a:ext cx="2605706" cy="8685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CA18B6-F0BF-7BFF-9650-34C3F4156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44" y="3257396"/>
            <a:ext cx="2605706" cy="8685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1FA479-BD96-D6A0-A341-9485E90E8D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44" y="3981534"/>
            <a:ext cx="2605706" cy="8685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D714E8-C256-A2BB-1440-39E2937767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44" y="4705672"/>
            <a:ext cx="2605706" cy="8685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903E84-9F26-ABB7-5198-B456E9461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44" y="5429810"/>
            <a:ext cx="2605706" cy="86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22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44E85-487A-6EFA-C4CD-62D329C2BA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46942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End slide</a:t>
            </a:r>
          </a:p>
        </p:txBody>
      </p:sp>
    </p:spTree>
    <p:extLst>
      <p:ext uri="{BB962C8B-B14F-4D97-AF65-F5344CB8AC3E}">
        <p14:creationId xmlns:p14="http://schemas.microsoft.com/office/powerpoint/2010/main" val="2015369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9" ma:contentTypeDescription="Create a new document." ma:contentTypeScope="" ma:versionID="2d5bb2a25696a1516239da1658d7660c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8f7a30bcea9ab9384d133c58fd3952b2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Props1.xml><?xml version="1.0" encoding="utf-8"?>
<ds:datastoreItem xmlns:ds="http://schemas.openxmlformats.org/officeDocument/2006/customXml" ds:itemID="{7F51002B-59F2-495C-B34C-E3FD510C96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F6CE5-6B72-4B20-9D83-F4AE42DF13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6f9437-edad-4b70-8c1e-678e90a28dbe"/>
    <ds:schemaRef ds:uri="13a34a21-b267-41f8-862e-9a79bb07b7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0A4F20-1E97-4697-8E54-4E78943A7F4D}">
  <ds:schemaRefs>
    <ds:schemaRef ds:uri="http://purl.org/dc/elements/1.1/"/>
    <ds:schemaRef ds:uri="http://schemas.microsoft.com/office/2006/metadata/properties"/>
    <ds:schemaRef ds:uri="http://purl.org/dc/dcmitype/"/>
    <ds:schemaRef ds:uri="13a34a21-b267-41f8-862e-9a79bb07b7ec"/>
    <ds:schemaRef ds:uri="http://schemas.microsoft.com/office/2006/documentManagement/types"/>
    <ds:schemaRef ds:uri="466f9437-edad-4b70-8c1e-678e90a28dbe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49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Trebuchet MS</vt:lpstr>
      <vt:lpstr>Office Theme</vt:lpstr>
      <vt:lpstr>Custom Design</vt:lpstr>
      <vt:lpstr>1_Custom Design</vt:lpstr>
      <vt:lpstr>3_Custom Design</vt:lpstr>
      <vt:lpstr>Welcome slide 1</vt:lpstr>
      <vt:lpstr>Welcome slide 2</vt:lpstr>
      <vt:lpstr>Add title here</vt:lpstr>
      <vt:lpstr>Add heading here</vt:lpstr>
      <vt:lpstr>Add heading here</vt:lpstr>
      <vt:lpstr>Feel free to use these:</vt:lpstr>
      <vt:lpstr>End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Thorogood</dc:creator>
  <cp:lastModifiedBy>Sam Thorogood</cp:lastModifiedBy>
  <cp:revision>1</cp:revision>
  <dcterms:created xsi:type="dcterms:W3CDTF">2025-04-03T10:48:30Z</dcterms:created>
  <dcterms:modified xsi:type="dcterms:W3CDTF">2026-10-16T10:29:20Z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