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slideLayouts/slideLayout1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  <p:sldMasterId id="2147483672" r:id="rId6"/>
    <p:sldMasterId id="2147483696" r:id="rId7"/>
  </p:sldMasterIdLst>
  <p:notesMasterIdLst>
    <p:notesMasterId r:id="rId15"/>
  </p:notesMasterIdLst>
  <p:sldIdLst>
    <p:sldId id="257" r:id="rId8"/>
    <p:sldId id="258" r:id="rId9"/>
    <p:sldId id="263" r:id="rId10"/>
    <p:sldId id="264" r:id="rId11"/>
    <p:sldId id="265" r:id="rId12"/>
    <p:sldId id="266" r:id="rId13"/>
    <p:sldId id="262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4F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7EDE5A4-BC59-40DA-9B90-B928FBB5C759}" v="25" dt="2026-10-16T10:30:49.89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629" autoAdjust="0"/>
    <p:restoredTop sz="86434" autoAdjust="0"/>
  </p:normalViewPr>
  <p:slideViewPr>
    <p:cSldViewPr snapToGrid="0">
      <p:cViewPr varScale="1">
        <p:scale>
          <a:sx n="50" d="100"/>
          <a:sy n="50" d="100"/>
        </p:scale>
        <p:origin x="60" y="33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m Thorogood" userId="2659a977-2774-452b-b107-633f8567e6a3" providerId="ADAL" clId="{ED29C2BC-F996-49D9-A0F8-6EFFE29180F3}"/>
    <pc:docChg chg="undo redo custSel addSld delSld modSld modMainMaster">
      <pc:chgData name="Sam Thorogood" userId="2659a977-2774-452b-b107-633f8567e6a3" providerId="ADAL" clId="{ED29C2BC-F996-49D9-A0F8-6EFFE29180F3}" dt="2026-10-16T10:30:49.890" v="701"/>
      <pc:docMkLst>
        <pc:docMk/>
      </pc:docMkLst>
      <pc:sldChg chg="modSp mod">
        <pc:chgData name="Sam Thorogood" userId="2659a977-2774-452b-b107-633f8567e6a3" providerId="ADAL" clId="{ED29C2BC-F996-49D9-A0F8-6EFFE29180F3}" dt="2026-10-16T09:55:29.222" v="501" actId="1036"/>
        <pc:sldMkLst>
          <pc:docMk/>
          <pc:sldMk cId="2071098062" sldId="257"/>
        </pc:sldMkLst>
        <pc:spChg chg="mod">
          <ac:chgData name="Sam Thorogood" userId="2659a977-2774-452b-b107-633f8567e6a3" providerId="ADAL" clId="{ED29C2BC-F996-49D9-A0F8-6EFFE29180F3}" dt="2026-10-15T12:56:10.072" v="360" actId="207"/>
          <ac:spMkLst>
            <pc:docMk/>
            <pc:sldMk cId="2071098062" sldId="257"/>
            <ac:spMk id="3" creationId="{3A31E5CF-B4C3-A0AE-12F3-3717ED20C96D}"/>
          </ac:spMkLst>
        </pc:spChg>
        <pc:picChg chg="mod">
          <ac:chgData name="Sam Thorogood" userId="2659a977-2774-452b-b107-633f8567e6a3" providerId="ADAL" clId="{ED29C2BC-F996-49D9-A0F8-6EFFE29180F3}" dt="2026-10-16T09:55:29.222" v="501" actId="1036"/>
          <ac:picMkLst>
            <pc:docMk/>
            <pc:sldMk cId="2071098062" sldId="257"/>
            <ac:picMk id="2" creationId="{C7C49F05-6B15-C234-8405-810FAEC0E63C}"/>
          </ac:picMkLst>
        </pc:picChg>
      </pc:sldChg>
      <pc:sldChg chg="addSp delSp modSp mod">
        <pc:chgData name="Sam Thorogood" userId="2659a977-2774-452b-b107-633f8567e6a3" providerId="ADAL" clId="{ED29C2BC-F996-49D9-A0F8-6EFFE29180F3}" dt="2026-10-16T09:56:58.872" v="510" actId="22"/>
        <pc:sldMkLst>
          <pc:docMk/>
          <pc:sldMk cId="3762031628" sldId="258"/>
        </pc:sldMkLst>
        <pc:spChg chg="mod">
          <ac:chgData name="Sam Thorogood" userId="2659a977-2774-452b-b107-633f8567e6a3" providerId="ADAL" clId="{ED29C2BC-F996-49D9-A0F8-6EFFE29180F3}" dt="2026-10-15T12:56:13.538" v="361" actId="207"/>
          <ac:spMkLst>
            <pc:docMk/>
            <pc:sldMk cId="3762031628" sldId="258"/>
            <ac:spMk id="4" creationId="{31EC37C3-33EC-F9D2-36EA-26E7E0D3749E}"/>
          </ac:spMkLst>
        </pc:spChg>
        <pc:picChg chg="del">
          <ac:chgData name="Sam Thorogood" userId="2659a977-2774-452b-b107-633f8567e6a3" providerId="ADAL" clId="{ED29C2BC-F996-49D9-A0F8-6EFFE29180F3}" dt="2026-10-16T09:55:19.745" v="491" actId="478"/>
          <ac:picMkLst>
            <pc:docMk/>
            <pc:sldMk cId="3762031628" sldId="258"/>
            <ac:picMk id="3" creationId="{1B06EE53-B5AC-AC60-8C45-9FE953E50384}"/>
          </ac:picMkLst>
        </pc:picChg>
        <pc:picChg chg="add del mod">
          <ac:chgData name="Sam Thorogood" userId="2659a977-2774-452b-b107-633f8567e6a3" providerId="ADAL" clId="{ED29C2BC-F996-49D9-A0F8-6EFFE29180F3}" dt="2026-10-16T09:56:53.277" v="509" actId="478"/>
          <ac:picMkLst>
            <pc:docMk/>
            <pc:sldMk cId="3762031628" sldId="258"/>
            <ac:picMk id="5" creationId="{2408B292-3F4B-0480-6259-35583A7FD247}"/>
          </ac:picMkLst>
        </pc:picChg>
        <pc:picChg chg="add">
          <ac:chgData name="Sam Thorogood" userId="2659a977-2774-452b-b107-633f8567e6a3" providerId="ADAL" clId="{ED29C2BC-F996-49D9-A0F8-6EFFE29180F3}" dt="2026-10-16T09:56:58.872" v="510" actId="22"/>
          <ac:picMkLst>
            <pc:docMk/>
            <pc:sldMk cId="3762031628" sldId="258"/>
            <ac:picMk id="7" creationId="{DB7E8AF8-396A-8CFA-31E2-7AD414575CB6}"/>
          </ac:picMkLst>
        </pc:picChg>
      </pc:sldChg>
      <pc:sldChg chg="modSp mod">
        <pc:chgData name="Sam Thorogood" userId="2659a977-2774-452b-b107-633f8567e6a3" providerId="ADAL" clId="{ED29C2BC-F996-49D9-A0F8-6EFFE29180F3}" dt="2026-10-15T14:42:20.194" v="379" actId="207"/>
        <pc:sldMkLst>
          <pc:docMk/>
          <pc:sldMk cId="3278464098" sldId="262"/>
        </pc:sldMkLst>
        <pc:spChg chg="mod">
          <ac:chgData name="Sam Thorogood" userId="2659a977-2774-452b-b107-633f8567e6a3" providerId="ADAL" clId="{ED29C2BC-F996-49D9-A0F8-6EFFE29180F3}" dt="2026-10-15T14:42:20.194" v="379" actId="207"/>
          <ac:spMkLst>
            <pc:docMk/>
            <pc:sldMk cId="3278464098" sldId="262"/>
            <ac:spMk id="2" creationId="{3C9A77B8-C13B-AC87-E89B-DBD8A6AB6D78}"/>
          </ac:spMkLst>
        </pc:spChg>
      </pc:sldChg>
      <pc:sldChg chg="addSp delSp modSp mod">
        <pc:chgData name="Sam Thorogood" userId="2659a977-2774-452b-b107-633f8567e6a3" providerId="ADAL" clId="{ED29C2BC-F996-49D9-A0F8-6EFFE29180F3}" dt="2026-10-16T10:14:01.082" v="697" actId="1037"/>
        <pc:sldMkLst>
          <pc:docMk/>
          <pc:sldMk cId="4277006260" sldId="266"/>
        </pc:sldMkLst>
        <pc:spChg chg="mod">
          <ac:chgData name="Sam Thorogood" userId="2659a977-2774-452b-b107-633f8567e6a3" providerId="ADAL" clId="{ED29C2BC-F996-49D9-A0F8-6EFFE29180F3}" dt="2026-10-15T14:42:46.565" v="385" actId="20577"/>
          <ac:spMkLst>
            <pc:docMk/>
            <pc:sldMk cId="4277006260" sldId="266"/>
            <ac:spMk id="8" creationId="{98EF5A7B-C7A7-073A-7780-559BBA15257E}"/>
          </ac:spMkLst>
        </pc:spChg>
        <pc:grpChg chg="add del mod topLvl">
          <ac:chgData name="Sam Thorogood" userId="2659a977-2774-452b-b107-633f8567e6a3" providerId="ADAL" clId="{ED29C2BC-F996-49D9-A0F8-6EFFE29180F3}" dt="2026-10-16T10:10:46.737" v="683" actId="165"/>
          <ac:grpSpMkLst>
            <pc:docMk/>
            <pc:sldMk cId="4277006260" sldId="266"/>
            <ac:grpSpMk id="18" creationId="{A1D374A9-C7D3-35AD-4CB6-6FC0A70DA9BD}"/>
          </ac:grpSpMkLst>
        </pc:grpChg>
        <pc:grpChg chg="add del mod">
          <ac:chgData name="Sam Thorogood" userId="2659a977-2774-452b-b107-633f8567e6a3" providerId="ADAL" clId="{ED29C2BC-F996-49D9-A0F8-6EFFE29180F3}" dt="2026-10-16T10:10:42.627" v="682" actId="165"/>
          <ac:grpSpMkLst>
            <pc:docMk/>
            <pc:sldMk cId="4277006260" sldId="266"/>
            <ac:grpSpMk id="19" creationId="{4C7EF6A7-8FAA-D7F4-E3FC-F09364E69E1D}"/>
          </ac:grpSpMkLst>
        </pc:grpChg>
        <pc:picChg chg="del">
          <ac:chgData name="Sam Thorogood" userId="2659a977-2774-452b-b107-633f8567e6a3" providerId="ADAL" clId="{ED29C2BC-F996-49D9-A0F8-6EFFE29180F3}" dt="2026-10-15T14:43:14.979" v="386" actId="478"/>
          <ac:picMkLst>
            <pc:docMk/>
            <pc:sldMk cId="4277006260" sldId="266"/>
            <ac:picMk id="3" creationId="{8DA451DF-0B0A-E925-ACE2-69E8A1C63EAA}"/>
          </ac:picMkLst>
        </pc:picChg>
        <pc:picChg chg="add mod topLvl">
          <ac:chgData name="Sam Thorogood" userId="2659a977-2774-452b-b107-633f8567e6a3" providerId="ADAL" clId="{ED29C2BC-F996-49D9-A0F8-6EFFE29180F3}" dt="2026-10-16T10:14:01.082" v="697" actId="1037"/>
          <ac:picMkLst>
            <pc:docMk/>
            <pc:sldMk cId="4277006260" sldId="266"/>
            <ac:picMk id="4" creationId="{46A90E26-E921-BC47-1DDD-D02CE7ECFE03}"/>
          </ac:picMkLst>
        </pc:picChg>
        <pc:picChg chg="del">
          <ac:chgData name="Sam Thorogood" userId="2659a977-2774-452b-b107-633f8567e6a3" providerId="ADAL" clId="{ED29C2BC-F996-49D9-A0F8-6EFFE29180F3}" dt="2026-10-15T14:43:14.979" v="386" actId="478"/>
          <ac:picMkLst>
            <pc:docMk/>
            <pc:sldMk cId="4277006260" sldId="266"/>
            <ac:picMk id="4" creationId="{69DF9F17-3900-7D6E-6C2F-C7450BF3D916}"/>
          </ac:picMkLst>
        </pc:picChg>
        <pc:picChg chg="del">
          <ac:chgData name="Sam Thorogood" userId="2659a977-2774-452b-b107-633f8567e6a3" providerId="ADAL" clId="{ED29C2BC-F996-49D9-A0F8-6EFFE29180F3}" dt="2026-10-15T14:43:14.979" v="386" actId="478"/>
          <ac:picMkLst>
            <pc:docMk/>
            <pc:sldMk cId="4277006260" sldId="266"/>
            <ac:picMk id="5" creationId="{1D1D2997-E63E-D79B-E73D-F10AF79F1ADD}"/>
          </ac:picMkLst>
        </pc:picChg>
        <pc:picChg chg="add mod topLvl">
          <ac:chgData name="Sam Thorogood" userId="2659a977-2774-452b-b107-633f8567e6a3" providerId="ADAL" clId="{ED29C2BC-F996-49D9-A0F8-6EFFE29180F3}" dt="2026-10-16T10:14:01.082" v="697" actId="1037"/>
          <ac:picMkLst>
            <pc:docMk/>
            <pc:sldMk cId="4277006260" sldId="266"/>
            <ac:picMk id="6" creationId="{76B8680F-DABE-7722-2134-7FD3A30B8754}"/>
          </ac:picMkLst>
        </pc:picChg>
        <pc:picChg chg="del">
          <ac:chgData name="Sam Thorogood" userId="2659a977-2774-452b-b107-633f8567e6a3" providerId="ADAL" clId="{ED29C2BC-F996-49D9-A0F8-6EFFE29180F3}" dt="2026-10-15T14:43:14.979" v="386" actId="478"/>
          <ac:picMkLst>
            <pc:docMk/>
            <pc:sldMk cId="4277006260" sldId="266"/>
            <ac:picMk id="6" creationId="{DF0DB110-B949-4A3E-6641-80B25E0EDB66}"/>
          </ac:picMkLst>
        </pc:picChg>
        <pc:picChg chg="add mod topLvl">
          <ac:chgData name="Sam Thorogood" userId="2659a977-2774-452b-b107-633f8567e6a3" providerId="ADAL" clId="{ED29C2BC-F996-49D9-A0F8-6EFFE29180F3}" dt="2026-10-16T10:13:56.452" v="694" actId="1037"/>
          <ac:picMkLst>
            <pc:docMk/>
            <pc:sldMk cId="4277006260" sldId="266"/>
            <ac:picMk id="9" creationId="{A22ECAFC-0EE8-0559-4DEE-7418814A5560}"/>
          </ac:picMkLst>
        </pc:picChg>
        <pc:picChg chg="add mod topLvl">
          <ac:chgData name="Sam Thorogood" userId="2659a977-2774-452b-b107-633f8567e6a3" providerId="ADAL" clId="{ED29C2BC-F996-49D9-A0F8-6EFFE29180F3}" dt="2026-10-16T10:14:01.082" v="697" actId="1037"/>
          <ac:picMkLst>
            <pc:docMk/>
            <pc:sldMk cId="4277006260" sldId="266"/>
            <ac:picMk id="10" creationId="{C3FB7352-2F61-256E-887F-F6022FE33454}"/>
          </ac:picMkLst>
        </pc:picChg>
        <pc:picChg chg="add mod topLvl">
          <ac:chgData name="Sam Thorogood" userId="2659a977-2774-452b-b107-633f8567e6a3" providerId="ADAL" clId="{ED29C2BC-F996-49D9-A0F8-6EFFE29180F3}" dt="2026-10-16T10:10:42.627" v="682" actId="165"/>
          <ac:picMkLst>
            <pc:docMk/>
            <pc:sldMk cId="4277006260" sldId="266"/>
            <ac:picMk id="11" creationId="{187EF877-0FFC-26A3-213C-4F6A93B1A339}"/>
          </ac:picMkLst>
        </pc:picChg>
        <pc:picChg chg="add mod topLvl">
          <ac:chgData name="Sam Thorogood" userId="2659a977-2774-452b-b107-633f8567e6a3" providerId="ADAL" clId="{ED29C2BC-F996-49D9-A0F8-6EFFE29180F3}" dt="2026-10-16T10:14:01.082" v="697" actId="1037"/>
          <ac:picMkLst>
            <pc:docMk/>
            <pc:sldMk cId="4277006260" sldId="266"/>
            <ac:picMk id="13" creationId="{06D8468E-4D54-A319-63D5-D995C8BFA3B3}"/>
          </ac:picMkLst>
        </pc:picChg>
        <pc:picChg chg="add mod topLvl">
          <ac:chgData name="Sam Thorogood" userId="2659a977-2774-452b-b107-633f8567e6a3" providerId="ADAL" clId="{ED29C2BC-F996-49D9-A0F8-6EFFE29180F3}" dt="2026-10-16T10:14:01.082" v="697" actId="1037"/>
          <ac:picMkLst>
            <pc:docMk/>
            <pc:sldMk cId="4277006260" sldId="266"/>
            <ac:picMk id="15" creationId="{0F178471-F3A0-D53F-ABB0-CD6C9E6C3AE9}"/>
          </ac:picMkLst>
        </pc:picChg>
        <pc:picChg chg="add mod topLvl">
          <ac:chgData name="Sam Thorogood" userId="2659a977-2774-452b-b107-633f8567e6a3" providerId="ADAL" clId="{ED29C2BC-F996-49D9-A0F8-6EFFE29180F3}" dt="2026-10-16T10:14:01.082" v="697" actId="1037"/>
          <ac:picMkLst>
            <pc:docMk/>
            <pc:sldMk cId="4277006260" sldId="266"/>
            <ac:picMk id="17" creationId="{34C6F71E-D8A4-9FA2-34F9-9344C8C9FA42}"/>
          </ac:picMkLst>
        </pc:picChg>
      </pc:sldChg>
      <pc:sldMasterChg chg="modSp setBg">
        <pc:chgData name="Sam Thorogood" userId="2659a977-2774-452b-b107-633f8567e6a3" providerId="ADAL" clId="{ED29C2BC-F996-49D9-A0F8-6EFFE29180F3}" dt="2026-10-16T10:30:42.028" v="699"/>
        <pc:sldMasterMkLst>
          <pc:docMk/>
          <pc:sldMasterMk cId="680816883" sldId="2147483648"/>
        </pc:sldMasterMkLst>
        <pc:spChg chg="mod">
          <ac:chgData name="Sam Thorogood" userId="2659a977-2774-452b-b107-633f8567e6a3" providerId="ADAL" clId="{ED29C2BC-F996-49D9-A0F8-6EFFE29180F3}" dt="2026-10-15T14:40:53.055" v="365" actId="207"/>
          <ac:spMkLst>
            <pc:docMk/>
            <pc:sldMasterMk cId="680816883" sldId="2147483648"/>
            <ac:spMk id="2" creationId="{57FAC519-22BE-9DAB-8973-7EBFE52AE3B4}"/>
          </ac:spMkLst>
        </pc:spChg>
        <pc:spChg chg="mod">
          <ac:chgData name="Sam Thorogood" userId="2659a977-2774-452b-b107-633f8567e6a3" providerId="ADAL" clId="{ED29C2BC-F996-49D9-A0F8-6EFFE29180F3}" dt="2026-10-15T14:40:58.413" v="366" actId="207"/>
          <ac:spMkLst>
            <pc:docMk/>
            <pc:sldMasterMk cId="680816883" sldId="2147483648"/>
            <ac:spMk id="3" creationId="{D6C42121-063F-F000-1414-B5A4162E6A4B}"/>
          </ac:spMkLst>
        </pc:spChg>
      </pc:sldMasterChg>
      <pc:sldMasterChg chg="modSp setBg">
        <pc:chgData name="Sam Thorogood" userId="2659a977-2774-452b-b107-633f8567e6a3" providerId="ADAL" clId="{ED29C2BC-F996-49D9-A0F8-6EFFE29180F3}" dt="2026-10-16T10:30:49.890" v="701"/>
        <pc:sldMasterMkLst>
          <pc:docMk/>
          <pc:sldMasterMk cId="463334959" sldId="2147483660"/>
        </pc:sldMasterMkLst>
        <pc:spChg chg="mod">
          <ac:chgData name="Sam Thorogood" userId="2659a977-2774-452b-b107-633f8567e6a3" providerId="ADAL" clId="{ED29C2BC-F996-49D9-A0F8-6EFFE29180F3}" dt="2026-10-15T14:41:08.361" v="369" actId="207"/>
          <ac:spMkLst>
            <pc:docMk/>
            <pc:sldMasterMk cId="463334959" sldId="2147483660"/>
            <ac:spMk id="2" creationId="{11A93280-1C12-1E84-3A3C-997201D4D1D6}"/>
          </ac:spMkLst>
        </pc:spChg>
        <pc:spChg chg="mod">
          <ac:chgData name="Sam Thorogood" userId="2659a977-2774-452b-b107-633f8567e6a3" providerId="ADAL" clId="{ED29C2BC-F996-49D9-A0F8-6EFFE29180F3}" dt="2026-10-15T14:41:11.634" v="370" actId="207"/>
          <ac:spMkLst>
            <pc:docMk/>
            <pc:sldMasterMk cId="463334959" sldId="2147483660"/>
            <ac:spMk id="3" creationId="{312D6D16-6947-A781-2323-FE0B2F3D05EE}"/>
          </ac:spMkLst>
        </pc:spChg>
      </pc:sldMasterChg>
      <pc:sldMasterChg chg="modSp setBg">
        <pc:chgData name="Sam Thorogood" userId="2659a977-2774-452b-b107-633f8567e6a3" providerId="ADAL" clId="{ED29C2BC-F996-49D9-A0F8-6EFFE29180F3}" dt="2026-10-15T14:41:25.278" v="374" actId="207"/>
        <pc:sldMasterMkLst>
          <pc:docMk/>
          <pc:sldMasterMk cId="248354242" sldId="2147483672"/>
        </pc:sldMasterMkLst>
        <pc:spChg chg="mod">
          <ac:chgData name="Sam Thorogood" userId="2659a977-2774-452b-b107-633f8567e6a3" providerId="ADAL" clId="{ED29C2BC-F996-49D9-A0F8-6EFFE29180F3}" dt="2026-10-15T14:41:21.745" v="373" actId="207"/>
          <ac:spMkLst>
            <pc:docMk/>
            <pc:sldMasterMk cId="248354242" sldId="2147483672"/>
            <ac:spMk id="2" creationId="{7336B032-2A92-6309-2548-3828528BF3F9}"/>
          </ac:spMkLst>
        </pc:spChg>
        <pc:spChg chg="mod">
          <ac:chgData name="Sam Thorogood" userId="2659a977-2774-452b-b107-633f8567e6a3" providerId="ADAL" clId="{ED29C2BC-F996-49D9-A0F8-6EFFE29180F3}" dt="2026-10-15T14:41:25.278" v="374" actId="207"/>
          <ac:spMkLst>
            <pc:docMk/>
            <pc:sldMasterMk cId="248354242" sldId="2147483672"/>
            <ac:spMk id="3" creationId="{08875039-9AC7-3533-9A3E-6E04A8C1DB13}"/>
          </ac:spMkLst>
        </pc:spChg>
      </pc:sldMasterChg>
      <pc:sldMasterChg chg="modSp setBg">
        <pc:chgData name="Sam Thorogood" userId="2659a977-2774-452b-b107-633f8567e6a3" providerId="ADAL" clId="{ED29C2BC-F996-49D9-A0F8-6EFFE29180F3}" dt="2026-10-15T14:41:40.980" v="378" actId="207"/>
        <pc:sldMasterMkLst>
          <pc:docMk/>
          <pc:sldMasterMk cId="938585922" sldId="2147483696"/>
        </pc:sldMasterMkLst>
        <pc:spChg chg="mod">
          <ac:chgData name="Sam Thorogood" userId="2659a977-2774-452b-b107-633f8567e6a3" providerId="ADAL" clId="{ED29C2BC-F996-49D9-A0F8-6EFFE29180F3}" dt="2026-10-15T14:41:38.045" v="377" actId="207"/>
          <ac:spMkLst>
            <pc:docMk/>
            <pc:sldMasterMk cId="938585922" sldId="2147483696"/>
            <ac:spMk id="2" creationId="{6160605D-F08A-BD7C-8D61-A154B69E2A71}"/>
          </ac:spMkLst>
        </pc:spChg>
        <pc:spChg chg="mod">
          <ac:chgData name="Sam Thorogood" userId="2659a977-2774-452b-b107-633f8567e6a3" providerId="ADAL" clId="{ED29C2BC-F996-49D9-A0F8-6EFFE29180F3}" dt="2026-10-15T14:41:40.980" v="378" actId="207"/>
          <ac:spMkLst>
            <pc:docMk/>
            <pc:sldMasterMk cId="938585922" sldId="2147483696"/>
            <ac:spMk id="3" creationId="{C92A1A1E-8C1A-6671-B97B-1B2520DFF637}"/>
          </ac:spMkLst>
        </pc:sp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35CCC4-6D27-4F3A-A709-C90913E26C19}" type="datetimeFigureOut">
              <a:rPr lang="en-GB" smtClean="0"/>
              <a:t>16/10/2026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95CB36-820D-4E59-8CA0-141D37C8901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10237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95CB36-820D-4E59-8CA0-141D37C89013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40384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252876-6B58-2B20-F279-CDCFA050A9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27A6A10-1D9D-077F-2A90-4C133A41D0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1FFD6-EBAC-4AA6-A758-EB0A033FD188}" type="datetimeFigureOut">
              <a:rPr lang="en-GB" smtClean="0"/>
              <a:t>16/10/2026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33B1AD5-293C-2161-35AE-9A1B73C22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4BF0AED-5B12-213D-EC4B-277EAA7006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AE9C5-D224-4D2A-B838-BFF38ADEA0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83267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32C8CAA-BEE9-5321-F934-0A4F30C0ED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1FFD6-EBAC-4AA6-A758-EB0A033FD188}" type="datetimeFigureOut">
              <a:rPr lang="en-GB" smtClean="0"/>
              <a:t>16/10/2026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54DBA2-7A42-6BC6-6B5E-B947612159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12D760-95CE-10F2-8702-8CED23566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AE9C5-D224-4D2A-B838-BFF38ADEA01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68246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9B0EE7-12F1-1444-4B15-6591F4F684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A649A5E-C36F-E739-C000-1FED2B3897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CD493-6AF5-4CAF-B66A-EB78D60A1F7A}" type="datetimeFigureOut">
              <a:rPr lang="en-GB" smtClean="0"/>
              <a:t>16/10/2026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652F569-E928-530D-2984-9C65B5E6D6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310454-AB93-414A-5701-828F2EB6FC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0699C-1DB4-4CD0-BEE1-E0632A43E2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39957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64B1544-5F95-DCBC-9126-6AE96903D7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CD493-6AF5-4CAF-B66A-EB78D60A1F7A}" type="datetimeFigureOut">
              <a:rPr lang="en-GB" smtClean="0"/>
              <a:t>16/10/2026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9A0F80E-B231-7A84-2276-0CA019E4F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3D2034-D5C1-D0F1-4E16-174465EC36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A0699C-1DB4-4CD0-BEE1-E0632A43E2F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40003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19D047-E345-1F59-F358-DAB406F2BE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9ACD86-7C10-E3C6-969F-EFF6DFD762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729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63F814-564D-89F5-B4CF-8FCA686E0C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BF87A-EAD2-4CAA-B8B1-DC2A53D36D40}" type="datetimeFigureOut">
              <a:rPr lang="en-GB" smtClean="0"/>
              <a:t>16/10/2026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6F03A-4264-A4D1-1BA1-AC673CACE8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D13873-1533-42CD-B8B6-10440C9164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20F5F-49FC-4857-A483-8B818F8951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67898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59D1BD-E3FC-0324-BF39-A6E6EFB9EA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EDB220-5773-7B09-EA9A-BBCDC564E6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30880A-FB07-7657-52AA-C5E4F9AECD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BF87A-EAD2-4CAA-B8B1-DC2A53D36D40}" type="datetimeFigureOut">
              <a:rPr lang="en-GB" smtClean="0"/>
              <a:t>16/10/2026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57EFFD-791F-C9E5-D522-D7651A0C6E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3616FB-DBBD-A636-C69C-10197E30E8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20F5F-49FC-4857-A483-8B818F8951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5777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BC0779-F9E1-E5A9-E97C-729D55A058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CA39EA-BFBE-AC1E-0373-661A0BFFC4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40CDC3-925D-6CDD-AAC1-8B9F8FFBA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BF87A-EAD2-4CAA-B8B1-DC2A53D36D40}" type="datetimeFigureOut">
              <a:rPr lang="en-GB" smtClean="0"/>
              <a:t>16/10/2026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7702C5-906D-4013-48C4-7AB16FA0EC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EEAF29-5508-D9EC-EB7D-189D8883EA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20F5F-49FC-4857-A483-8B818F8951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446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089822-1FAB-D94A-2126-57DDC05574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B1D70E-E78A-6B25-26A1-85D2C6C880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FF9F4A9-06DB-7D29-61ED-9CA8B37B8D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7B883D-31D5-53F4-F9EF-1404F9F10B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BF87A-EAD2-4CAA-B8B1-DC2A53D36D40}" type="datetimeFigureOut">
              <a:rPr lang="en-GB" smtClean="0"/>
              <a:t>16/10/2026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CBD423-C15D-A92D-A8D0-7E13AE8049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11D563-659F-82FD-99D2-7C170AFA29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20F5F-49FC-4857-A483-8B818F8951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3776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33EA14-8561-B424-5D66-16A935B47C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7BDC96-F735-F929-0419-F58E1A727F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1B6C06-62B4-D298-FE42-28AFC12F10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C64F1FE-BA7E-3567-47CB-FD4A84E5DA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62BF235-1FB3-062B-5414-5579D5BBB8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6DFD1BF-F3C4-1594-694C-6C296CD36C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BF87A-EAD2-4CAA-B8B1-DC2A53D36D40}" type="datetimeFigureOut">
              <a:rPr lang="en-GB" smtClean="0"/>
              <a:t>16/10/2026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1F5464D-13D8-F689-769B-F68E2484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B69D94D-D4A5-0D2D-BA82-EC21CC970F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20F5F-49FC-4857-A483-8B818F8951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77829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E370A-80DD-5390-D218-D42DE9F21C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437D61-4C93-16B1-CEA0-907698103D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BF87A-EAD2-4CAA-B8B1-DC2A53D36D40}" type="datetimeFigureOut">
              <a:rPr lang="en-GB" smtClean="0"/>
              <a:t>16/10/2026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F79BF9F-8BAE-C107-B0A3-37A89B0421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6BD3E99-C176-DD38-0AA9-A0206434D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20F5F-49FC-4857-A483-8B818F8951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83188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9B4C437-B067-B0B0-25D9-7E7B8B67F6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BF87A-EAD2-4CAA-B8B1-DC2A53D36D40}" type="datetimeFigureOut">
              <a:rPr lang="en-GB" smtClean="0"/>
              <a:t>16/10/2026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430D469-F792-BB6E-8945-40E39BDB8B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99CB6F-EA83-8AF0-D611-6EBBDE1EB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20F5F-49FC-4857-A483-8B818F8951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80062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21A9AC-2443-BAAF-75FA-7C5556BEB4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50E11E-336F-CA5C-745C-1E881D68D8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B97855-F185-0047-749C-4893DB8E46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C7A329-A305-8EC7-FBC4-5A1B9AD3CD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BF87A-EAD2-4CAA-B8B1-DC2A53D36D40}" type="datetimeFigureOut">
              <a:rPr lang="en-GB" smtClean="0"/>
              <a:t>16/10/2026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589573-CAAE-D8DE-76DC-0917A3C247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53841D-05FD-F611-5FCC-1B020C50E2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20F5F-49FC-4857-A483-8B818F8951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97651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C20FEE-FA53-0F2B-C46B-8EF17C3E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5BA9418-D5D0-EBCE-9771-15511E1451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6AF1EA-339B-EDF9-EC1C-532D03BEC1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EE2D04-1BCD-EE9E-9034-BDCCB7493B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BF87A-EAD2-4CAA-B8B1-DC2A53D36D40}" type="datetimeFigureOut">
              <a:rPr lang="en-GB" smtClean="0"/>
              <a:t>16/10/2026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9DBB2B-725E-D6B5-C527-D8DDED6633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715C0D-002D-8432-ABB8-3AB03AE6E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20F5F-49FC-4857-A483-8B818F8951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38246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2E788C-8205-A042-034F-A6B454B81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CB143C2-1C09-A9DE-354C-9EC4D21107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384703-B534-8EF4-1835-99DB14A64E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BF87A-EAD2-4CAA-B8B1-DC2A53D36D40}" type="datetimeFigureOut">
              <a:rPr lang="en-GB" smtClean="0"/>
              <a:t>16/10/2026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DA7779-0088-3685-6A9F-98D8474965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A22181-68CC-E9BD-551A-706656D4C9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20F5F-49FC-4857-A483-8B818F8951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83594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3C454DC-3E86-08A2-A943-8B128441751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9341F93-30C0-222D-B323-C1DF2CC55D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B29761-09B7-E5FF-F7C6-0EC2A5D9E0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BF87A-EAD2-4CAA-B8B1-DC2A53D36D40}" type="datetimeFigureOut">
              <a:rPr lang="en-GB" smtClean="0"/>
              <a:t>16/10/2026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89CB1B-701E-E3BE-96D4-7781275F25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72EC0-6E42-6921-B067-869E362B4F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20F5F-49FC-4857-A483-8B818F8951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45114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3AF58F9-0DB4-9CF3-460B-F81D63C379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C0193-519E-4C13-B64E-49F316FFC4C8}" type="datetimeFigureOut">
              <a:rPr lang="en-GB" smtClean="0"/>
              <a:t>16/10/2026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C5A66D-90D7-5A2F-23A1-B8520A6F2A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1AA4CA-E9AA-52A7-52CD-AE298594C8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2BDF6-D1EC-41EE-9EB1-3CAFB56C42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15579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7FAC519-22BE-9DAB-8973-7EBFE52AE3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C42121-063F-F000-1414-B5A4162E6A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CC25E7-0623-75C2-986B-1977393286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5301FFD6-EBAC-4AA6-A758-EB0A033FD188}" type="datetimeFigureOut">
              <a:rPr lang="en-GB" smtClean="0"/>
              <a:pPr/>
              <a:t>16/10/2026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2245D2-FE43-CAB2-85B7-6EF085065A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AB0B68-56E2-5449-4C56-8D5410E316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AAAAE9C5-D224-4D2A-B838-BFF38ADEA015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80816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Trebuchet MS" panose="020B0603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Trebuchet MS" panose="020B0603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Trebuchet MS" panose="020B0603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Trebuchet MS" panose="020B0603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Trebuchet MS" panose="020B0603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Trebuchet MS" panose="020B0603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1A93280-1C12-1E84-3A3C-997201D4D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2D6D16-6947-A781-2323-FE0B2F3D05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6F635B-D363-DF06-D4CD-DC4202289F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422CD493-6AF5-4CAF-B66A-EB78D60A1F7A}" type="datetimeFigureOut">
              <a:rPr lang="en-GB" smtClean="0"/>
              <a:pPr/>
              <a:t>16/10/2026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ECAB55-0148-77F5-B63F-CFCE394FBA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D5FAB0-4B06-7461-9996-57360ED4C5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A8A0699C-1DB4-4CD0-BEE1-E0632A43E2FE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633349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Trebuchet MS" panose="020B0603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Trebuchet MS" panose="020B0603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Trebuchet MS" panose="020B0603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Trebuchet MS" panose="020B0603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Trebuchet MS" panose="020B0603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Trebuchet MS" panose="020B0603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336B032-2A92-6309-2548-3828528BF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239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875039-9AC7-3533-9A3E-6E04A8C1DB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384425"/>
            <a:ext cx="10515600" cy="35496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86A5D8-C2F2-2D9E-A297-8237D988A4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3DCBF87A-EAD2-4CAA-B8B1-DC2A53D36D40}" type="datetimeFigureOut">
              <a:rPr lang="en-GB" smtClean="0"/>
              <a:pPr/>
              <a:t>16/10/2026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EB995F-E702-9EB2-5C03-5FA49A796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6F01C0-8014-1696-364A-A1E9B47EAE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2A820F5F-49FC-4857-A483-8B818F89511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83542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Trebuchet MS" panose="020B0603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Trebuchet MS" panose="020B0603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Trebuchet MS" panose="020B0603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Trebuchet MS" panose="020B0603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Trebuchet MS" panose="020B0603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Trebuchet MS" panose="020B0603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160605D-F08A-BD7C-8D61-A154B69E2A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2A1A1E-8C1A-6671-B97B-1B2520DFF6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8C7DF1-1BAD-7706-7BAF-81CBCE0BA9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BC9C0193-519E-4C13-B64E-49F316FFC4C8}" type="datetimeFigureOut">
              <a:rPr lang="en-GB" smtClean="0"/>
              <a:pPr/>
              <a:t>16/10/2026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7D2465-526D-41AD-A48E-E0444D5B79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3016C4-50C0-4A25-DC89-6DDBF86891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E822BDF6-D1EC-41EE-9EB1-3CAFB56C424F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38585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Trebuchet MS" panose="020B0603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Trebuchet MS" panose="020B0603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Trebuchet MS" panose="020B0603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Trebuchet MS" panose="020B0603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Trebuchet MS" panose="020B0603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Trebuchet MS" panose="020B0603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phic 1">
            <a:extLst>
              <a:ext uri="{FF2B5EF4-FFF2-40B4-BE49-F238E27FC236}">
                <a16:creationId xmlns:a16="http://schemas.microsoft.com/office/drawing/2014/main" id="{C7C49F05-6B15-C234-8405-810FAEC0E6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811197" y="199144"/>
            <a:ext cx="1024553" cy="1403379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3A31E5CF-B4C3-A0AE-12F3-3717ED20C96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46942"/>
            <a:ext cx="10515600" cy="1325563"/>
          </a:xfrm>
        </p:spPr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Welcome slide 1</a:t>
            </a:r>
          </a:p>
        </p:txBody>
      </p:sp>
    </p:spTree>
    <p:extLst>
      <p:ext uri="{BB962C8B-B14F-4D97-AF65-F5344CB8AC3E}">
        <p14:creationId xmlns:p14="http://schemas.microsoft.com/office/powerpoint/2010/main" val="20710980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1EC37C3-33EC-F9D2-36EA-26E7E0D3749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46941"/>
            <a:ext cx="10515600" cy="1325563"/>
          </a:xfrm>
        </p:spPr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Welcome slide 2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DB7E8AF8-396A-8CFA-31E2-7AD414575C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811197" y="199144"/>
            <a:ext cx="1024553" cy="1403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0316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F60C6-EBD0-01E4-722F-D07F75F16FF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Add title here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E165A0F-73B9-0EC0-EE1B-2BE6C656603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And add subtitle here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EAB4A0E-6BC5-09B0-F14C-162846978969}"/>
              </a:ext>
            </a:extLst>
          </p:cNvPr>
          <p:cNvSpPr txBox="1">
            <a:spLocks/>
          </p:cNvSpPr>
          <p:nvPr/>
        </p:nvSpPr>
        <p:spPr>
          <a:xfrm>
            <a:off x="838200" y="-136640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Trebuchet MS" panose="020B0603020202020204" pitchFamily="34" charset="0"/>
                <a:ea typeface="+mj-ea"/>
                <a:cs typeface="+mj-cs"/>
              </a:defRPr>
            </a:lvl1pPr>
          </a:lstStyle>
          <a:p>
            <a:r>
              <a:rPr lang="en-GB" dirty="0"/>
              <a:t>Title slide</a:t>
            </a:r>
          </a:p>
        </p:txBody>
      </p:sp>
    </p:spTree>
    <p:extLst>
      <p:ext uri="{BB962C8B-B14F-4D97-AF65-F5344CB8AC3E}">
        <p14:creationId xmlns:p14="http://schemas.microsoft.com/office/powerpoint/2010/main" val="2906918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689DD2-A666-D570-C2A0-69BBA7899F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Add heading here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DD1E3B-232D-A0D2-C249-77B8E404F5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Add bullet points here</a:t>
            </a:r>
          </a:p>
          <a:p>
            <a:r>
              <a:rPr lang="en-GB" dirty="0"/>
              <a:t>And here</a:t>
            </a:r>
          </a:p>
          <a:p>
            <a:r>
              <a:rPr lang="en-GB" dirty="0"/>
              <a:t>And here…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DCAC153-74E2-C18F-B843-92F24A155B6D}"/>
              </a:ext>
            </a:extLst>
          </p:cNvPr>
          <p:cNvSpPr txBox="1">
            <a:spLocks/>
          </p:cNvSpPr>
          <p:nvPr/>
        </p:nvSpPr>
        <p:spPr>
          <a:xfrm>
            <a:off x="838200" y="-136640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Trebuchet MS" panose="020B0603020202020204" pitchFamily="34" charset="0"/>
                <a:ea typeface="+mj-ea"/>
                <a:cs typeface="+mj-cs"/>
              </a:defRPr>
            </a:lvl1pPr>
          </a:lstStyle>
          <a:p>
            <a:r>
              <a:rPr lang="en-GB" dirty="0"/>
              <a:t>Bullet points</a:t>
            </a:r>
          </a:p>
        </p:txBody>
      </p:sp>
    </p:spTree>
    <p:extLst>
      <p:ext uri="{BB962C8B-B14F-4D97-AF65-F5344CB8AC3E}">
        <p14:creationId xmlns:p14="http://schemas.microsoft.com/office/powerpoint/2010/main" val="19421346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36F1DF-4578-0F32-21B3-285135298E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Add heading here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47F497-E25F-111D-8C94-990D0CAC2A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Add block of text here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1056E64D-0D72-A8E3-62A1-AD64BE66B1AB}"/>
              </a:ext>
            </a:extLst>
          </p:cNvPr>
          <p:cNvSpPr txBox="1">
            <a:spLocks/>
          </p:cNvSpPr>
          <p:nvPr/>
        </p:nvSpPr>
        <p:spPr>
          <a:xfrm>
            <a:off x="838200" y="-136640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Trebuchet MS" panose="020B0603020202020204" pitchFamily="34" charset="0"/>
                <a:ea typeface="+mj-ea"/>
                <a:cs typeface="+mj-cs"/>
              </a:defRPr>
            </a:lvl1pPr>
          </a:lstStyle>
          <a:p>
            <a:r>
              <a:rPr lang="en-GB" dirty="0"/>
              <a:t>Block of text</a:t>
            </a:r>
          </a:p>
        </p:txBody>
      </p:sp>
    </p:spTree>
    <p:extLst>
      <p:ext uri="{BB962C8B-B14F-4D97-AF65-F5344CB8AC3E}">
        <p14:creationId xmlns:p14="http://schemas.microsoft.com/office/powerpoint/2010/main" val="19084074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98EF5A7B-C7A7-073A-7780-559BBA15257E}"/>
              </a:ext>
            </a:extLst>
          </p:cNvPr>
          <p:cNvSpPr txBox="1">
            <a:spLocks/>
          </p:cNvSpPr>
          <p:nvPr/>
        </p:nvSpPr>
        <p:spPr>
          <a:xfrm>
            <a:off x="838200" y="-136640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Trebuchet MS" panose="020B0603020202020204" pitchFamily="34" charset="0"/>
                <a:ea typeface="+mj-ea"/>
                <a:cs typeface="+mj-cs"/>
              </a:defRPr>
            </a:lvl1pPr>
          </a:lstStyle>
          <a:p>
            <a:r>
              <a:rPr lang="en-GB" dirty="0"/>
              <a:t>Assets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73F65AE-B24D-077E-0BB9-C3FBB236CE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Feel free to use these: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22ECAFC-0EE8-0559-4DEE-7418814A55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1697" y="2249487"/>
            <a:ext cx="3543300" cy="35433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87EF877-0FFC-26A3-213C-4F6A93B1A3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944" y="2249487"/>
            <a:ext cx="1982829" cy="354330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6A90E26-E921-BC47-1DDD-D02CE7ECFE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7732" y="1809120"/>
            <a:ext cx="2605706" cy="86856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6B8680F-DABE-7722-2134-7FD3A30B875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7732" y="2533258"/>
            <a:ext cx="2605706" cy="86856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3FB7352-2F61-256E-887F-F6022FE3345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7732" y="3257396"/>
            <a:ext cx="2605706" cy="86856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6D8468E-4D54-A319-63D5-D995C8BFA3B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7732" y="3981534"/>
            <a:ext cx="2605706" cy="86856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F178471-F3A0-D53F-ABB0-CD6C9E6C3AE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7732" y="4705672"/>
            <a:ext cx="2605706" cy="86856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4C6F71E-D8A4-9FA2-34F9-9344C8C9FA4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7732" y="5429810"/>
            <a:ext cx="2605706" cy="868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0062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9A77B8-C13B-AC87-E89B-DBD8A6AB6D7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8200" y="-1366400"/>
            <a:ext cx="10515600" cy="1325563"/>
          </a:xfrm>
        </p:spPr>
        <p:txBody>
          <a:bodyPr/>
          <a:lstStyle/>
          <a:p>
            <a:r>
              <a:rPr lang="en-GB" dirty="0">
                <a:solidFill>
                  <a:schemeClr val="tx1"/>
                </a:solidFill>
              </a:rPr>
              <a:t>End slide</a:t>
            </a:r>
          </a:p>
        </p:txBody>
      </p:sp>
    </p:spTree>
    <p:extLst>
      <p:ext uri="{BB962C8B-B14F-4D97-AF65-F5344CB8AC3E}">
        <p14:creationId xmlns:p14="http://schemas.microsoft.com/office/powerpoint/2010/main" val="32784640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BF448C662FB394AAC99D0785FCB9EFE" ma:contentTypeVersion="19" ma:contentTypeDescription="Create a new document." ma:contentTypeScope="" ma:versionID="2d5bb2a25696a1516239da1658d7660c">
  <xsd:schema xmlns:xsd="http://www.w3.org/2001/XMLSchema" xmlns:xs="http://www.w3.org/2001/XMLSchema" xmlns:p="http://schemas.microsoft.com/office/2006/metadata/properties" xmlns:ns2="466f9437-edad-4b70-8c1e-678e90a28dbe" xmlns:ns3="13a34a21-b267-41f8-862e-9a79bb07b7ec" targetNamespace="http://schemas.microsoft.com/office/2006/metadata/properties" ma:root="true" ma:fieldsID="8f7a30bcea9ab9384d133c58fd3952b2" ns2:_="" ns3:_="">
    <xsd:import namespace="466f9437-edad-4b70-8c1e-678e90a28dbe"/>
    <xsd:import namespace="13a34a21-b267-41f8-862e-9a79bb07b7e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6f9437-edad-4b70-8c1e-678e90a28db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e0a80d65-cb42-4a96-a38d-e87d92f5402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5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3a34a21-b267-41f8-862e-9a79bb07b7ec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d5034dcc-61d9-44f2-a14b-d11fb091c143}" ma:internalName="TaxCatchAll" ma:showField="CatchAllData" ma:web="13a34a21-b267-41f8-862e-9a79bb07b7e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66f9437-edad-4b70-8c1e-678e90a28dbe">
      <Terms xmlns="http://schemas.microsoft.com/office/infopath/2007/PartnerControls"/>
    </lcf76f155ced4ddcb4097134ff3c332f>
    <TaxCatchAll xmlns="13a34a21-b267-41f8-862e-9a79bb07b7ec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AC2694C-0A9E-45B7-BB8F-9AEE4E04870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66f9437-edad-4b70-8c1e-678e90a28dbe"/>
    <ds:schemaRef ds:uri="13a34a21-b267-41f8-862e-9a79bb07b7e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937CF5C-4C7A-4FFC-9138-AB0AE8CB1D39}">
  <ds:schemaRefs>
    <ds:schemaRef ds:uri="http://purl.org/dc/terms/"/>
    <ds:schemaRef ds:uri="http://www.w3.org/XML/1998/namespace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  <ds:schemaRef ds:uri="http://schemas.openxmlformats.org/package/2006/metadata/core-properties"/>
    <ds:schemaRef ds:uri="13a34a21-b267-41f8-862e-9a79bb07b7ec"/>
    <ds:schemaRef ds:uri="466f9437-edad-4b70-8c1e-678e90a28db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8C8A2B4F-B0E7-4C79-889C-076C6D54C91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182</TotalTime>
  <Words>50</Words>
  <Application>Microsoft Office PowerPoint</Application>
  <PresentationFormat>Widescreen</PresentationFormat>
  <Paragraphs>17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Aptos</vt:lpstr>
      <vt:lpstr>Arial</vt:lpstr>
      <vt:lpstr>Trebuchet MS</vt:lpstr>
      <vt:lpstr>Office Theme</vt:lpstr>
      <vt:lpstr>Custom Design</vt:lpstr>
      <vt:lpstr>1_Custom Design</vt:lpstr>
      <vt:lpstr>3_Custom Design</vt:lpstr>
      <vt:lpstr>Welcome slide 1</vt:lpstr>
      <vt:lpstr>Welcome slide 2</vt:lpstr>
      <vt:lpstr>Add title here</vt:lpstr>
      <vt:lpstr>Add heading here</vt:lpstr>
      <vt:lpstr>Add heading here</vt:lpstr>
      <vt:lpstr>Feel free to use these:</vt:lpstr>
      <vt:lpstr>End slide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Sam Thorogood</dc:creator>
  <cp:lastModifiedBy>Sam Thorogood</cp:lastModifiedBy>
  <cp:revision>1</cp:revision>
  <dcterms:created xsi:type="dcterms:W3CDTF">2025-04-03T11:07:10Z</dcterms:created>
  <dcterms:modified xsi:type="dcterms:W3CDTF">2026-10-16T10:30:51Z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0x0101004BF448C662FB394AAC99D0785FCB9EFE</vt:lpwstr>
  </property>
  <property fmtid="{D5CDD505-2E9C-101B-9397-08002B2CF9AE}" pid="3" name="Order">
    <vt:r8>100</vt:r8>
  </property>
  <property fmtid="{D5CDD505-2E9C-101B-9397-08002B2CF9AE}" pid="4" name="MediaServiceImageTags">
    <vt:lpwstr/>
  </property>
</Properties>
</file>